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2"/>
  </p:notesMasterIdLst>
  <p:sldIdLst>
    <p:sldId id="256" r:id="rId2"/>
    <p:sldId id="257" r:id="rId3"/>
    <p:sldId id="258" r:id="rId4"/>
    <p:sldId id="259" r:id="rId5"/>
    <p:sldId id="260" r:id="rId6"/>
    <p:sldId id="261" r:id="rId7"/>
    <p:sldId id="263" r:id="rId8"/>
    <p:sldId id="262" r:id="rId9"/>
    <p:sldId id="264" r:id="rId10"/>
    <p:sldId id="265" r:id="rId11"/>
    <p:sldId id="273" r:id="rId12"/>
    <p:sldId id="274" r:id="rId13"/>
    <p:sldId id="275" r:id="rId14"/>
    <p:sldId id="276" r:id="rId15"/>
    <p:sldId id="266" r:id="rId16"/>
    <p:sldId id="267" r:id="rId17"/>
    <p:sldId id="268" r:id="rId18"/>
    <p:sldId id="271" r:id="rId19"/>
    <p:sldId id="277" r:id="rId20"/>
    <p:sldId id="272" r:id="rId21"/>
  </p:sldIdLst>
  <p:sldSz cx="9144000" cy="5143500" type="screen16x9"/>
  <p:notesSz cx="6858000" cy="9144000"/>
  <p:embeddedFontLst>
    <p:embeddedFont>
      <p:font typeface="Anaheim" panose="020B0604020202020204" charset="0"/>
      <p:regular r:id="rId23"/>
    </p:embeddedFont>
    <p:embeddedFont>
      <p:font typeface="Archivo" panose="020B0604020202020204" charset="0"/>
      <p:regular r:id="rId24"/>
      <p:bold r:id="rId25"/>
      <p:italic r:id="rId26"/>
      <p:boldItalic r:id="rId27"/>
    </p:embeddedFont>
    <p:embeddedFont>
      <p:font typeface="Archivo Black" panose="020B0604020202020204" charset="0"/>
      <p:bold r:id="rId28"/>
      <p:boldItalic r:id="rId29"/>
    </p:embeddedFont>
    <p:embeddedFont>
      <p:font typeface="Calibri" panose="020F0502020204030204" pitchFamily="34" charset="0"/>
      <p:regular r:id="rId30"/>
      <p:bold r:id="rId31"/>
      <p:italic r:id="rId32"/>
      <p:boldItalic r:id="rId33"/>
    </p:embeddedFont>
    <p:embeddedFont>
      <p:font typeface="DM Sans" pitchFamily="2" charset="0"/>
      <p:regular r:id="rId34"/>
      <p:bold r:id="rId35"/>
      <p:italic r:id="rId36"/>
      <p:boldItalic r:id="rId37"/>
    </p:embeddedFont>
    <p:embeddedFont>
      <p:font typeface="Lato Light" panose="020F0502020204030203" pitchFamily="34" charset="0"/>
      <p:regular r:id="rId38"/>
      <p:italic r:id="rId39"/>
    </p:embeddedFont>
    <p:embeddedFont>
      <p:font typeface="Nunito Light"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D6E63C-F143-4C3D-9D29-4EAB4A4FBBBD}">
  <a:tblStyle styleId="{A1D6E63C-F143-4C3D-9D29-4EAB4A4FBB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C506640-459D-4CFE-8549-C18FEDEC686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99812f037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99812f037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99812f037a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99812f037a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99812f037a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99812f037a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99812f037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99812f037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99812f03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99812f037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99812f037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99812f037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738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99812f037a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99812f037a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99812f03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99812f03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99812f037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99812f037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99812f037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99812f037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99812f037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99812f037a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18100" y="1231513"/>
            <a:ext cx="7507800" cy="21174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7000">
                <a:latin typeface="Archivo"/>
                <a:ea typeface="Archivo"/>
                <a:cs typeface="Archivo"/>
                <a:sym typeface="Archiv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18100" y="3436188"/>
            <a:ext cx="75078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722441" y="-879435"/>
            <a:ext cx="12962059" cy="6675214"/>
            <a:chOff x="-1722441" y="-879435"/>
            <a:chExt cx="12962059" cy="6675214"/>
          </a:xfrm>
        </p:grpSpPr>
        <p:sp>
          <p:nvSpPr>
            <p:cNvPr id="12" name="Google Shape;12;p2"/>
            <p:cNvSpPr/>
            <p:nvPr/>
          </p:nvSpPr>
          <p:spPr>
            <a:xfrm rot="-5228393">
              <a:off x="7345573" y="312704"/>
              <a:ext cx="2531716" cy="1466792"/>
            </a:xfrm>
            <a:custGeom>
              <a:avLst/>
              <a:gdLst/>
              <a:ahLst/>
              <a:cxnLst/>
              <a:rect l="l" t="t" r="r" b="b"/>
              <a:pathLst>
                <a:path w="101264" h="58669" extrusionOk="0">
                  <a:moveTo>
                    <a:pt x="2213" y="50848"/>
                  </a:moveTo>
                  <a:cubicBezTo>
                    <a:pt x="4839" y="47665"/>
                    <a:pt x="14654" y="39110"/>
                    <a:pt x="21789" y="36045"/>
                  </a:cubicBezTo>
                  <a:cubicBezTo>
                    <a:pt x="28924" y="32980"/>
                    <a:pt x="37620" y="32220"/>
                    <a:pt x="45021" y="32459"/>
                  </a:cubicBezTo>
                  <a:cubicBezTo>
                    <a:pt x="52422" y="32698"/>
                    <a:pt x="60626" y="39505"/>
                    <a:pt x="66193" y="37478"/>
                  </a:cubicBezTo>
                  <a:cubicBezTo>
                    <a:pt x="71760" y="35451"/>
                    <a:pt x="74848" y="25213"/>
                    <a:pt x="78425" y="20298"/>
                  </a:cubicBezTo>
                  <a:cubicBezTo>
                    <a:pt x="82002" y="15383"/>
                    <a:pt x="84433" y="11359"/>
                    <a:pt x="87657" y="7989"/>
                  </a:cubicBezTo>
                  <a:cubicBezTo>
                    <a:pt x="90881" y="4619"/>
                    <a:pt x="96013" y="-700"/>
                    <a:pt x="97768" y="76"/>
                  </a:cubicBezTo>
                  <a:cubicBezTo>
                    <a:pt x="99523" y="852"/>
                    <a:pt x="98195" y="3389"/>
                    <a:pt x="98185" y="12647"/>
                  </a:cubicBezTo>
                  <a:cubicBezTo>
                    <a:pt x="98175" y="21905"/>
                    <a:pt x="105426" y="48540"/>
                    <a:pt x="97707" y="55623"/>
                  </a:cubicBezTo>
                  <a:cubicBezTo>
                    <a:pt x="89988" y="62706"/>
                    <a:pt x="67149" y="55225"/>
                    <a:pt x="51870" y="55145"/>
                  </a:cubicBezTo>
                  <a:cubicBezTo>
                    <a:pt x="36591" y="55065"/>
                    <a:pt x="14309" y="55861"/>
                    <a:pt x="6033" y="55145"/>
                  </a:cubicBezTo>
                  <a:cubicBezTo>
                    <a:pt x="-2243" y="54429"/>
                    <a:pt x="-413" y="54031"/>
                    <a:pt x="2213" y="50848"/>
                  </a:cubicBezTo>
                  <a:close/>
                </a:path>
              </a:pathLst>
            </a:custGeom>
            <a:solidFill>
              <a:schemeClr val="accent1"/>
            </a:solidFill>
            <a:ln>
              <a:noFill/>
            </a:ln>
          </p:spPr>
        </p:sp>
        <p:sp>
          <p:nvSpPr>
            <p:cNvPr id="13" name="Google Shape;13;p2"/>
            <p:cNvSpPr/>
            <p:nvPr/>
          </p:nvSpPr>
          <p:spPr>
            <a:xfrm rot="-2960090">
              <a:off x="6938793" y="2073694"/>
              <a:ext cx="3976784" cy="2680769"/>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657229" y="4336912"/>
              <a:ext cx="3616449" cy="928316"/>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rot="-141448">
              <a:off x="118902" y="-827017"/>
              <a:ext cx="2578732" cy="1509980"/>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rot="7830311">
              <a:off x="-1470934" y="-15153"/>
              <a:ext cx="3171676" cy="2122504"/>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1882813" y="3100300"/>
            <a:ext cx="53784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3" name="Google Shape;113;p14"/>
          <p:cNvSpPr txBox="1">
            <a:spLocks noGrp="1"/>
          </p:cNvSpPr>
          <p:nvPr>
            <p:ph type="subTitle" idx="1"/>
          </p:nvPr>
        </p:nvSpPr>
        <p:spPr>
          <a:xfrm>
            <a:off x="1226413" y="1126425"/>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14" name="Google Shape;114;p14"/>
          <p:cNvGrpSpPr/>
          <p:nvPr/>
        </p:nvGrpSpPr>
        <p:grpSpPr>
          <a:xfrm>
            <a:off x="-178397" y="-169230"/>
            <a:ext cx="9832369" cy="5848099"/>
            <a:chOff x="-178397" y="-169230"/>
            <a:chExt cx="9832369" cy="5848099"/>
          </a:xfrm>
        </p:grpSpPr>
        <p:sp>
          <p:nvSpPr>
            <p:cNvPr id="115" name="Google Shape;115;p14"/>
            <p:cNvSpPr/>
            <p:nvPr/>
          </p:nvSpPr>
          <p:spPr>
            <a:xfrm>
              <a:off x="-53950" y="4410750"/>
              <a:ext cx="1757196" cy="733188"/>
            </a:xfrm>
            <a:custGeom>
              <a:avLst/>
              <a:gdLst/>
              <a:ahLst/>
              <a:cxnLst/>
              <a:rect l="l" t="t" r="r" b="b"/>
              <a:pathLst>
                <a:path w="1282625" h="435773" extrusionOk="0">
                  <a:moveTo>
                    <a:pt x="898560" y="147166"/>
                  </a:moveTo>
                  <a:cubicBezTo>
                    <a:pt x="883320" y="149071"/>
                    <a:pt x="867128" y="148118"/>
                    <a:pt x="850935" y="150023"/>
                  </a:cubicBezTo>
                  <a:cubicBezTo>
                    <a:pt x="830933" y="152881"/>
                    <a:pt x="811883" y="153833"/>
                    <a:pt x="793785" y="153833"/>
                  </a:cubicBezTo>
                  <a:cubicBezTo>
                    <a:pt x="685200" y="153833"/>
                    <a:pt x="608048" y="112876"/>
                    <a:pt x="543278" y="71918"/>
                  </a:cubicBezTo>
                  <a:cubicBezTo>
                    <a:pt x="478508" y="30961"/>
                    <a:pt x="453743" y="8101"/>
                    <a:pt x="381353" y="481"/>
                  </a:cubicBezTo>
                  <a:cubicBezTo>
                    <a:pt x="360398" y="-1424"/>
                    <a:pt x="302295" y="2386"/>
                    <a:pt x="276578" y="10958"/>
                  </a:cubicBezTo>
                  <a:cubicBezTo>
                    <a:pt x="-43462" y="115733"/>
                    <a:pt x="2258" y="435773"/>
                    <a:pt x="2258" y="435773"/>
                  </a:cubicBezTo>
                  <a:lnTo>
                    <a:pt x="1282418" y="435773"/>
                  </a:lnTo>
                  <a:cubicBezTo>
                    <a:pt x="1282418" y="434821"/>
                    <a:pt x="1304325" y="99541"/>
                    <a:pt x="898560" y="147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4"/>
            <p:cNvSpPr/>
            <p:nvPr/>
          </p:nvSpPr>
          <p:spPr>
            <a:xfrm rot="10800000">
              <a:off x="-178397" y="-169230"/>
              <a:ext cx="2260972" cy="1576729"/>
            </a:xfrm>
            <a:custGeom>
              <a:avLst/>
              <a:gdLst/>
              <a:ahLst/>
              <a:cxnLst/>
              <a:rect l="l" t="t" r="r" b="b"/>
              <a:pathLst>
                <a:path w="101264" h="58669" extrusionOk="0">
                  <a:moveTo>
                    <a:pt x="2213" y="50848"/>
                  </a:moveTo>
                  <a:cubicBezTo>
                    <a:pt x="4839" y="47665"/>
                    <a:pt x="14654" y="39110"/>
                    <a:pt x="21789" y="36045"/>
                  </a:cubicBezTo>
                  <a:cubicBezTo>
                    <a:pt x="28924" y="32980"/>
                    <a:pt x="37620" y="32220"/>
                    <a:pt x="45021" y="32459"/>
                  </a:cubicBezTo>
                  <a:cubicBezTo>
                    <a:pt x="52422" y="32698"/>
                    <a:pt x="60626" y="39505"/>
                    <a:pt x="66193" y="37478"/>
                  </a:cubicBezTo>
                  <a:cubicBezTo>
                    <a:pt x="71760" y="35451"/>
                    <a:pt x="74848" y="25213"/>
                    <a:pt x="78425" y="20298"/>
                  </a:cubicBezTo>
                  <a:cubicBezTo>
                    <a:pt x="82002" y="15383"/>
                    <a:pt x="84433" y="11359"/>
                    <a:pt x="87657" y="7989"/>
                  </a:cubicBezTo>
                  <a:cubicBezTo>
                    <a:pt x="90881" y="4619"/>
                    <a:pt x="96013" y="-700"/>
                    <a:pt x="97768" y="76"/>
                  </a:cubicBezTo>
                  <a:cubicBezTo>
                    <a:pt x="99523" y="852"/>
                    <a:pt x="98195" y="3389"/>
                    <a:pt x="98185" y="12647"/>
                  </a:cubicBezTo>
                  <a:cubicBezTo>
                    <a:pt x="98175" y="21905"/>
                    <a:pt x="105426" y="48540"/>
                    <a:pt x="97707" y="55623"/>
                  </a:cubicBezTo>
                  <a:cubicBezTo>
                    <a:pt x="89988" y="62706"/>
                    <a:pt x="67149" y="55225"/>
                    <a:pt x="51870" y="55145"/>
                  </a:cubicBezTo>
                  <a:cubicBezTo>
                    <a:pt x="36591" y="55065"/>
                    <a:pt x="14309" y="55861"/>
                    <a:pt x="6033" y="55145"/>
                  </a:cubicBezTo>
                  <a:cubicBezTo>
                    <a:pt x="-2243" y="54429"/>
                    <a:pt x="-413" y="54031"/>
                    <a:pt x="2213" y="50848"/>
                  </a:cubicBezTo>
                  <a:close/>
                </a:path>
              </a:pathLst>
            </a:custGeom>
            <a:solidFill>
              <a:schemeClr val="lt2"/>
            </a:solidFill>
            <a:ln>
              <a:noFill/>
            </a:ln>
          </p:spPr>
        </p:sp>
        <p:sp>
          <p:nvSpPr>
            <p:cNvPr id="117" name="Google Shape;117;p14"/>
            <p:cNvSpPr/>
            <p:nvPr/>
          </p:nvSpPr>
          <p:spPr>
            <a:xfrm rot="10800000">
              <a:off x="6959524" y="-109755"/>
              <a:ext cx="2595522" cy="666426"/>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4"/>
            <p:cNvSpPr/>
            <p:nvPr/>
          </p:nvSpPr>
          <p:spPr>
            <a:xfrm rot="-143386">
              <a:off x="7496208" y="4382785"/>
              <a:ext cx="2133582" cy="1252106"/>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4"/>
            <p:cNvSpPr/>
            <p:nvPr/>
          </p:nvSpPr>
          <p:spPr>
            <a:xfrm flipH="1">
              <a:off x="-52462" y="4770551"/>
              <a:ext cx="2180463" cy="372586"/>
            </a:xfrm>
            <a:custGeom>
              <a:avLst/>
              <a:gdLst/>
              <a:ahLst/>
              <a:cxnLst/>
              <a:rect l="l" t="t" r="r" b="b"/>
              <a:pathLst>
                <a:path w="1282625" h="435773" extrusionOk="0">
                  <a:moveTo>
                    <a:pt x="898560" y="147166"/>
                  </a:moveTo>
                  <a:cubicBezTo>
                    <a:pt x="883320" y="149071"/>
                    <a:pt x="867128" y="148118"/>
                    <a:pt x="850935" y="150023"/>
                  </a:cubicBezTo>
                  <a:cubicBezTo>
                    <a:pt x="830933" y="152881"/>
                    <a:pt x="811883" y="153833"/>
                    <a:pt x="793785" y="153833"/>
                  </a:cubicBezTo>
                  <a:cubicBezTo>
                    <a:pt x="685200" y="153833"/>
                    <a:pt x="608048" y="112876"/>
                    <a:pt x="543278" y="71918"/>
                  </a:cubicBezTo>
                  <a:cubicBezTo>
                    <a:pt x="478508" y="30961"/>
                    <a:pt x="453743" y="8101"/>
                    <a:pt x="381353" y="481"/>
                  </a:cubicBezTo>
                  <a:cubicBezTo>
                    <a:pt x="360398" y="-1424"/>
                    <a:pt x="302295" y="2386"/>
                    <a:pt x="276578" y="10958"/>
                  </a:cubicBezTo>
                  <a:cubicBezTo>
                    <a:pt x="-43462" y="115733"/>
                    <a:pt x="2258" y="435773"/>
                    <a:pt x="2258" y="435773"/>
                  </a:cubicBezTo>
                  <a:lnTo>
                    <a:pt x="1282418" y="435773"/>
                  </a:lnTo>
                  <a:cubicBezTo>
                    <a:pt x="1282418" y="434821"/>
                    <a:pt x="1304325" y="99541"/>
                    <a:pt x="898560" y="147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1"/>
          <p:cNvSpPr txBox="1">
            <a:spLocks noGrp="1"/>
          </p:cNvSpPr>
          <p:nvPr>
            <p:ph type="subTitle" idx="1"/>
          </p:nvPr>
        </p:nvSpPr>
        <p:spPr>
          <a:xfrm>
            <a:off x="5194138" y="2984475"/>
            <a:ext cx="2640000" cy="117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1"/>
          <p:cNvSpPr txBox="1">
            <a:spLocks noGrp="1"/>
          </p:cNvSpPr>
          <p:nvPr>
            <p:ph type="subTitle" idx="2"/>
          </p:nvPr>
        </p:nvSpPr>
        <p:spPr>
          <a:xfrm>
            <a:off x="1309838" y="2984475"/>
            <a:ext cx="2640000" cy="117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1"/>
          <p:cNvSpPr txBox="1">
            <a:spLocks noGrp="1"/>
          </p:cNvSpPr>
          <p:nvPr>
            <p:ph type="subTitle" idx="3"/>
          </p:nvPr>
        </p:nvSpPr>
        <p:spPr>
          <a:xfrm>
            <a:off x="1309848" y="242557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6" name="Google Shape;176;p21"/>
          <p:cNvSpPr txBox="1">
            <a:spLocks noGrp="1"/>
          </p:cNvSpPr>
          <p:nvPr>
            <p:ph type="subTitle" idx="4"/>
          </p:nvPr>
        </p:nvSpPr>
        <p:spPr>
          <a:xfrm>
            <a:off x="5194152" y="242557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7" name="Google Shape;177;p21"/>
          <p:cNvGrpSpPr/>
          <p:nvPr/>
        </p:nvGrpSpPr>
        <p:grpSpPr>
          <a:xfrm>
            <a:off x="-1087354" y="-1058825"/>
            <a:ext cx="11122681" cy="7473818"/>
            <a:chOff x="-1087354" y="-1058825"/>
            <a:chExt cx="11122681" cy="7473818"/>
          </a:xfrm>
        </p:grpSpPr>
        <p:sp>
          <p:nvSpPr>
            <p:cNvPr id="178" name="Google Shape;178;p21"/>
            <p:cNvSpPr/>
            <p:nvPr/>
          </p:nvSpPr>
          <p:spPr>
            <a:xfrm rot="-7364114" flipH="1">
              <a:off x="-765267" y="-285253"/>
              <a:ext cx="1332009" cy="1493011"/>
            </a:xfrm>
            <a:custGeom>
              <a:avLst/>
              <a:gdLst/>
              <a:ahLst/>
              <a:cxnLst/>
              <a:rect l="l" t="t" r="r" b="b"/>
              <a:pathLst>
                <a:path w="941561" h="1055369" extrusionOk="0">
                  <a:moveTo>
                    <a:pt x="0" y="862013"/>
                  </a:moveTo>
                  <a:lnTo>
                    <a:pt x="193358" y="1055370"/>
                  </a:lnTo>
                  <a:cubicBezTo>
                    <a:pt x="193358" y="1055370"/>
                    <a:pt x="173355" y="790575"/>
                    <a:pt x="309563" y="754380"/>
                  </a:cubicBezTo>
                  <a:cubicBezTo>
                    <a:pt x="431483" y="722947"/>
                    <a:pt x="423863" y="885825"/>
                    <a:pt x="624840" y="817245"/>
                  </a:cubicBezTo>
                  <a:cubicBezTo>
                    <a:pt x="733425" y="781050"/>
                    <a:pt x="685800" y="639128"/>
                    <a:pt x="843915" y="541972"/>
                  </a:cubicBezTo>
                  <a:cubicBezTo>
                    <a:pt x="1052513" y="415290"/>
                    <a:pt x="862013" y="0"/>
                    <a:pt x="862013" y="0"/>
                  </a:cubicBezTo>
                  <a:lnTo>
                    <a:pt x="0" y="86201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1"/>
            <p:cNvSpPr/>
            <p:nvPr/>
          </p:nvSpPr>
          <p:spPr>
            <a:xfrm rot="-3476283" flipH="1">
              <a:off x="7760259" y="3996040"/>
              <a:ext cx="1755591" cy="2192840"/>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1"/>
            <p:cNvSpPr/>
            <p:nvPr/>
          </p:nvSpPr>
          <p:spPr>
            <a:xfrm>
              <a:off x="-224225" y="4781175"/>
              <a:ext cx="1443379" cy="434626"/>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1"/>
            <p:cNvSpPr/>
            <p:nvPr/>
          </p:nvSpPr>
          <p:spPr>
            <a:xfrm rot="793384">
              <a:off x="7364767" y="-855549"/>
              <a:ext cx="1929682" cy="1301231"/>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82"/>
        <p:cNvGrpSpPr/>
        <p:nvPr/>
      </p:nvGrpSpPr>
      <p:grpSpPr>
        <a:xfrm>
          <a:off x="0" y="0"/>
          <a:ext cx="0" cy="0"/>
          <a:chOff x="0" y="0"/>
          <a:chExt cx="0" cy="0"/>
        </a:xfrm>
      </p:grpSpPr>
      <p:sp>
        <p:nvSpPr>
          <p:cNvPr id="183" name="Google Shape;1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4" name="Google Shape;184;p22"/>
          <p:cNvSpPr txBox="1">
            <a:spLocks noGrp="1"/>
          </p:cNvSpPr>
          <p:nvPr>
            <p:ph type="subTitle" idx="1"/>
          </p:nvPr>
        </p:nvSpPr>
        <p:spPr>
          <a:xfrm>
            <a:off x="4879078" y="1892425"/>
            <a:ext cx="3254100" cy="194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2"/>
          <p:cNvSpPr txBox="1">
            <a:spLocks noGrp="1"/>
          </p:cNvSpPr>
          <p:nvPr>
            <p:ph type="subTitle" idx="2"/>
          </p:nvPr>
        </p:nvSpPr>
        <p:spPr>
          <a:xfrm>
            <a:off x="1010800" y="1892425"/>
            <a:ext cx="3254100" cy="194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6" name="Google Shape;186;p22"/>
          <p:cNvGrpSpPr/>
          <p:nvPr/>
        </p:nvGrpSpPr>
        <p:grpSpPr>
          <a:xfrm>
            <a:off x="-1049576" y="-630905"/>
            <a:ext cx="11667907" cy="6532726"/>
            <a:chOff x="-1049576" y="-630905"/>
            <a:chExt cx="11667907" cy="6532726"/>
          </a:xfrm>
        </p:grpSpPr>
        <p:sp>
          <p:nvSpPr>
            <p:cNvPr id="187" name="Google Shape;187;p22"/>
            <p:cNvSpPr/>
            <p:nvPr/>
          </p:nvSpPr>
          <p:spPr>
            <a:xfrm>
              <a:off x="-495651" y="4666825"/>
              <a:ext cx="2417748" cy="672180"/>
            </a:xfrm>
            <a:custGeom>
              <a:avLst/>
              <a:gdLst/>
              <a:ahLst/>
              <a:cxnLst/>
              <a:rect l="l" t="t" r="r" b="b"/>
              <a:pathLst>
                <a:path w="1282625" h="435773" extrusionOk="0">
                  <a:moveTo>
                    <a:pt x="898560" y="147166"/>
                  </a:moveTo>
                  <a:cubicBezTo>
                    <a:pt x="883320" y="149071"/>
                    <a:pt x="867128" y="148118"/>
                    <a:pt x="850935" y="150023"/>
                  </a:cubicBezTo>
                  <a:cubicBezTo>
                    <a:pt x="830933" y="152881"/>
                    <a:pt x="811883" y="153833"/>
                    <a:pt x="793785" y="153833"/>
                  </a:cubicBezTo>
                  <a:cubicBezTo>
                    <a:pt x="685200" y="153833"/>
                    <a:pt x="608048" y="112876"/>
                    <a:pt x="543278" y="71918"/>
                  </a:cubicBezTo>
                  <a:cubicBezTo>
                    <a:pt x="478508" y="30961"/>
                    <a:pt x="453743" y="8101"/>
                    <a:pt x="381353" y="481"/>
                  </a:cubicBezTo>
                  <a:cubicBezTo>
                    <a:pt x="360398" y="-1424"/>
                    <a:pt x="302295" y="2386"/>
                    <a:pt x="276578" y="10958"/>
                  </a:cubicBezTo>
                  <a:cubicBezTo>
                    <a:pt x="-43462" y="115733"/>
                    <a:pt x="2258" y="435773"/>
                    <a:pt x="2258" y="435773"/>
                  </a:cubicBezTo>
                  <a:lnTo>
                    <a:pt x="1282418" y="435773"/>
                  </a:lnTo>
                  <a:cubicBezTo>
                    <a:pt x="1282418" y="434821"/>
                    <a:pt x="1304325" y="99541"/>
                    <a:pt x="898560" y="147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2"/>
            <p:cNvSpPr/>
            <p:nvPr/>
          </p:nvSpPr>
          <p:spPr>
            <a:xfrm rot="-8281296" flipH="1">
              <a:off x="-564839" y="-296872"/>
              <a:ext cx="1136742" cy="1885032"/>
            </a:xfrm>
            <a:custGeom>
              <a:avLst/>
              <a:gdLst/>
              <a:ahLst/>
              <a:cxnLst/>
              <a:rect l="l" t="t" r="r" b="b"/>
              <a:pathLst>
                <a:path w="941561" h="1055369" extrusionOk="0">
                  <a:moveTo>
                    <a:pt x="0" y="862013"/>
                  </a:moveTo>
                  <a:lnTo>
                    <a:pt x="193358" y="1055370"/>
                  </a:lnTo>
                  <a:cubicBezTo>
                    <a:pt x="193358" y="1055370"/>
                    <a:pt x="173355" y="790575"/>
                    <a:pt x="309563" y="754380"/>
                  </a:cubicBezTo>
                  <a:cubicBezTo>
                    <a:pt x="431483" y="722947"/>
                    <a:pt x="423863" y="885825"/>
                    <a:pt x="624840" y="817245"/>
                  </a:cubicBezTo>
                  <a:cubicBezTo>
                    <a:pt x="733425" y="781050"/>
                    <a:pt x="685800" y="639128"/>
                    <a:pt x="843915" y="541972"/>
                  </a:cubicBezTo>
                  <a:cubicBezTo>
                    <a:pt x="1052513" y="415290"/>
                    <a:pt x="862013" y="0"/>
                    <a:pt x="862013" y="0"/>
                  </a:cubicBezTo>
                  <a:lnTo>
                    <a:pt x="0" y="8620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2"/>
            <p:cNvSpPr/>
            <p:nvPr/>
          </p:nvSpPr>
          <p:spPr>
            <a:xfrm rot="145259" flipH="1">
              <a:off x="7073963" y="-591992"/>
              <a:ext cx="1863075" cy="1092582"/>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2"/>
            <p:cNvSpPr/>
            <p:nvPr/>
          </p:nvSpPr>
          <p:spPr>
            <a:xfrm rot="-2971042">
              <a:off x="7847115" y="3510320"/>
              <a:ext cx="2568731" cy="1716057"/>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23"/>
          <p:cNvSpPr txBox="1">
            <a:spLocks noGrp="1"/>
          </p:cNvSpPr>
          <p:nvPr>
            <p:ph type="subTitle" idx="1"/>
          </p:nvPr>
        </p:nvSpPr>
        <p:spPr>
          <a:xfrm>
            <a:off x="937625" y="3098995"/>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3"/>
          <p:cNvSpPr txBox="1">
            <a:spLocks noGrp="1"/>
          </p:cNvSpPr>
          <p:nvPr>
            <p:ph type="subTitle" idx="2"/>
          </p:nvPr>
        </p:nvSpPr>
        <p:spPr>
          <a:xfrm>
            <a:off x="3484347" y="3098995"/>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3"/>
          <p:cNvSpPr txBox="1">
            <a:spLocks noGrp="1"/>
          </p:cNvSpPr>
          <p:nvPr>
            <p:ph type="subTitle" idx="3"/>
          </p:nvPr>
        </p:nvSpPr>
        <p:spPr>
          <a:xfrm>
            <a:off x="6031075" y="3098995"/>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3"/>
          <p:cNvSpPr txBox="1">
            <a:spLocks noGrp="1"/>
          </p:cNvSpPr>
          <p:nvPr>
            <p:ph type="subTitle" idx="4"/>
          </p:nvPr>
        </p:nvSpPr>
        <p:spPr>
          <a:xfrm>
            <a:off x="937625" y="2443479"/>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23"/>
          <p:cNvSpPr txBox="1">
            <a:spLocks noGrp="1"/>
          </p:cNvSpPr>
          <p:nvPr>
            <p:ph type="subTitle" idx="5"/>
          </p:nvPr>
        </p:nvSpPr>
        <p:spPr>
          <a:xfrm>
            <a:off x="3484350" y="2443479"/>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23"/>
          <p:cNvSpPr txBox="1">
            <a:spLocks noGrp="1"/>
          </p:cNvSpPr>
          <p:nvPr>
            <p:ph type="subTitle" idx="6"/>
          </p:nvPr>
        </p:nvSpPr>
        <p:spPr>
          <a:xfrm>
            <a:off x="6031075" y="2443479"/>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99" name="Google Shape;199;p23"/>
          <p:cNvGrpSpPr/>
          <p:nvPr/>
        </p:nvGrpSpPr>
        <p:grpSpPr>
          <a:xfrm>
            <a:off x="-520903" y="-86116"/>
            <a:ext cx="9902071" cy="5667332"/>
            <a:chOff x="-520903" y="-86116"/>
            <a:chExt cx="9902071" cy="5667332"/>
          </a:xfrm>
        </p:grpSpPr>
        <p:sp>
          <p:nvSpPr>
            <p:cNvPr id="200" name="Google Shape;200;p23"/>
            <p:cNvSpPr/>
            <p:nvPr/>
          </p:nvSpPr>
          <p:spPr>
            <a:xfrm rot="10800000">
              <a:off x="7861379" y="-86116"/>
              <a:ext cx="1282625" cy="435773"/>
            </a:xfrm>
            <a:custGeom>
              <a:avLst/>
              <a:gdLst/>
              <a:ahLst/>
              <a:cxnLst/>
              <a:rect l="l" t="t" r="r" b="b"/>
              <a:pathLst>
                <a:path w="1282625" h="435773" extrusionOk="0">
                  <a:moveTo>
                    <a:pt x="898560" y="147166"/>
                  </a:moveTo>
                  <a:cubicBezTo>
                    <a:pt x="883320" y="149071"/>
                    <a:pt x="867128" y="148118"/>
                    <a:pt x="850935" y="150023"/>
                  </a:cubicBezTo>
                  <a:cubicBezTo>
                    <a:pt x="830933" y="152881"/>
                    <a:pt x="811883" y="153833"/>
                    <a:pt x="793785" y="153833"/>
                  </a:cubicBezTo>
                  <a:cubicBezTo>
                    <a:pt x="685200" y="153833"/>
                    <a:pt x="608048" y="112876"/>
                    <a:pt x="543278" y="71918"/>
                  </a:cubicBezTo>
                  <a:cubicBezTo>
                    <a:pt x="478508" y="30961"/>
                    <a:pt x="453743" y="8101"/>
                    <a:pt x="381353" y="481"/>
                  </a:cubicBezTo>
                  <a:cubicBezTo>
                    <a:pt x="360398" y="-1424"/>
                    <a:pt x="302295" y="2386"/>
                    <a:pt x="276578" y="10958"/>
                  </a:cubicBezTo>
                  <a:cubicBezTo>
                    <a:pt x="-43462" y="115733"/>
                    <a:pt x="2258" y="435773"/>
                    <a:pt x="2258" y="435773"/>
                  </a:cubicBezTo>
                  <a:lnTo>
                    <a:pt x="1282418" y="435773"/>
                  </a:lnTo>
                  <a:cubicBezTo>
                    <a:pt x="1282418" y="434821"/>
                    <a:pt x="1304325" y="99541"/>
                    <a:pt x="898560" y="147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3"/>
            <p:cNvSpPr/>
            <p:nvPr/>
          </p:nvSpPr>
          <p:spPr>
            <a:xfrm>
              <a:off x="6849567" y="4114491"/>
              <a:ext cx="2531600" cy="1466725"/>
            </a:xfrm>
            <a:custGeom>
              <a:avLst/>
              <a:gdLst/>
              <a:ahLst/>
              <a:cxnLst/>
              <a:rect l="l" t="t" r="r" b="b"/>
              <a:pathLst>
                <a:path w="101264" h="58669" extrusionOk="0">
                  <a:moveTo>
                    <a:pt x="2213" y="50848"/>
                  </a:moveTo>
                  <a:cubicBezTo>
                    <a:pt x="4839" y="47665"/>
                    <a:pt x="16166" y="38924"/>
                    <a:pt x="21789" y="36045"/>
                  </a:cubicBezTo>
                  <a:cubicBezTo>
                    <a:pt x="27412" y="33167"/>
                    <a:pt x="28551" y="33338"/>
                    <a:pt x="35952" y="33577"/>
                  </a:cubicBezTo>
                  <a:cubicBezTo>
                    <a:pt x="43353" y="33816"/>
                    <a:pt x="59114" y="39691"/>
                    <a:pt x="66193" y="37478"/>
                  </a:cubicBezTo>
                  <a:cubicBezTo>
                    <a:pt x="73272" y="35265"/>
                    <a:pt x="74848" y="25213"/>
                    <a:pt x="78425" y="20298"/>
                  </a:cubicBezTo>
                  <a:cubicBezTo>
                    <a:pt x="82002" y="15383"/>
                    <a:pt x="84433" y="11359"/>
                    <a:pt x="87657" y="7989"/>
                  </a:cubicBezTo>
                  <a:cubicBezTo>
                    <a:pt x="90881" y="4619"/>
                    <a:pt x="96013" y="-700"/>
                    <a:pt x="97768" y="76"/>
                  </a:cubicBezTo>
                  <a:cubicBezTo>
                    <a:pt x="99523" y="852"/>
                    <a:pt x="98195" y="3389"/>
                    <a:pt x="98185" y="12647"/>
                  </a:cubicBezTo>
                  <a:cubicBezTo>
                    <a:pt x="98175" y="21905"/>
                    <a:pt x="105426" y="48540"/>
                    <a:pt x="97707" y="55623"/>
                  </a:cubicBezTo>
                  <a:cubicBezTo>
                    <a:pt x="89988" y="62706"/>
                    <a:pt x="67149" y="55225"/>
                    <a:pt x="51870" y="55145"/>
                  </a:cubicBezTo>
                  <a:cubicBezTo>
                    <a:pt x="36591" y="55065"/>
                    <a:pt x="14309" y="55861"/>
                    <a:pt x="6033" y="55145"/>
                  </a:cubicBezTo>
                  <a:cubicBezTo>
                    <a:pt x="-2243" y="54429"/>
                    <a:pt x="-413" y="54031"/>
                    <a:pt x="2213" y="50848"/>
                  </a:cubicBezTo>
                  <a:close/>
                </a:path>
              </a:pathLst>
            </a:custGeom>
            <a:solidFill>
              <a:schemeClr val="lt2"/>
            </a:solidFill>
            <a:ln>
              <a:noFill/>
            </a:ln>
          </p:spPr>
        </p:sp>
        <p:sp>
          <p:nvSpPr>
            <p:cNvPr id="202" name="Google Shape;202;p23"/>
            <p:cNvSpPr/>
            <p:nvPr/>
          </p:nvSpPr>
          <p:spPr>
            <a:xfrm rot="-5410313">
              <a:off x="-1793226" y="1817364"/>
              <a:ext cx="3421728" cy="866817"/>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5"/>
        <p:cNvGrpSpPr/>
        <p:nvPr/>
      </p:nvGrpSpPr>
      <p:grpSpPr>
        <a:xfrm>
          <a:off x="0" y="0"/>
          <a:ext cx="0" cy="0"/>
          <a:chOff x="0" y="0"/>
          <a:chExt cx="0" cy="0"/>
        </a:xfrm>
      </p:grpSpPr>
      <p:sp>
        <p:nvSpPr>
          <p:cNvPr id="216" name="Google Shape;21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7" name="Google Shape;217;p25"/>
          <p:cNvSpPr txBox="1">
            <a:spLocks noGrp="1"/>
          </p:cNvSpPr>
          <p:nvPr>
            <p:ph type="subTitle" idx="1"/>
          </p:nvPr>
        </p:nvSpPr>
        <p:spPr>
          <a:xfrm>
            <a:off x="2186523" y="1986339"/>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5"/>
          <p:cNvSpPr txBox="1">
            <a:spLocks noGrp="1"/>
          </p:cNvSpPr>
          <p:nvPr>
            <p:ph type="subTitle" idx="2"/>
          </p:nvPr>
        </p:nvSpPr>
        <p:spPr>
          <a:xfrm>
            <a:off x="5714077" y="1986339"/>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5"/>
          <p:cNvSpPr txBox="1">
            <a:spLocks noGrp="1"/>
          </p:cNvSpPr>
          <p:nvPr>
            <p:ph type="subTitle" idx="3"/>
          </p:nvPr>
        </p:nvSpPr>
        <p:spPr>
          <a:xfrm>
            <a:off x="2186523" y="3629214"/>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5"/>
          <p:cNvSpPr txBox="1">
            <a:spLocks noGrp="1"/>
          </p:cNvSpPr>
          <p:nvPr>
            <p:ph type="subTitle" idx="4"/>
          </p:nvPr>
        </p:nvSpPr>
        <p:spPr>
          <a:xfrm>
            <a:off x="5714077" y="3629214"/>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5"/>
          <p:cNvSpPr txBox="1">
            <a:spLocks noGrp="1"/>
          </p:cNvSpPr>
          <p:nvPr>
            <p:ph type="subTitle" idx="5"/>
          </p:nvPr>
        </p:nvSpPr>
        <p:spPr>
          <a:xfrm>
            <a:off x="2186523" y="14897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2" name="Google Shape;222;p25"/>
          <p:cNvSpPr txBox="1">
            <a:spLocks noGrp="1"/>
          </p:cNvSpPr>
          <p:nvPr>
            <p:ph type="subTitle" idx="6"/>
          </p:nvPr>
        </p:nvSpPr>
        <p:spPr>
          <a:xfrm>
            <a:off x="2186523" y="3132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3" name="Google Shape;223;p25"/>
          <p:cNvSpPr txBox="1">
            <a:spLocks noGrp="1"/>
          </p:cNvSpPr>
          <p:nvPr>
            <p:ph type="subTitle" idx="7"/>
          </p:nvPr>
        </p:nvSpPr>
        <p:spPr>
          <a:xfrm>
            <a:off x="5714073" y="14897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4" name="Google Shape;224;p25"/>
          <p:cNvSpPr txBox="1">
            <a:spLocks noGrp="1"/>
          </p:cNvSpPr>
          <p:nvPr>
            <p:ph type="subTitle" idx="8"/>
          </p:nvPr>
        </p:nvSpPr>
        <p:spPr>
          <a:xfrm>
            <a:off x="5714073" y="3132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25" name="Google Shape;225;p25"/>
          <p:cNvGrpSpPr/>
          <p:nvPr/>
        </p:nvGrpSpPr>
        <p:grpSpPr>
          <a:xfrm>
            <a:off x="-598542" y="-284795"/>
            <a:ext cx="10967937" cy="6404053"/>
            <a:chOff x="-598542" y="-284795"/>
            <a:chExt cx="10967937" cy="6404053"/>
          </a:xfrm>
        </p:grpSpPr>
        <p:grpSp>
          <p:nvGrpSpPr>
            <p:cNvPr id="226" name="Google Shape;226;p25"/>
            <p:cNvGrpSpPr/>
            <p:nvPr/>
          </p:nvGrpSpPr>
          <p:grpSpPr>
            <a:xfrm>
              <a:off x="-598542" y="-284795"/>
              <a:ext cx="10967937" cy="5984719"/>
              <a:chOff x="-598542" y="-284795"/>
              <a:chExt cx="10967937" cy="5984719"/>
            </a:xfrm>
          </p:grpSpPr>
          <p:sp>
            <p:nvSpPr>
              <p:cNvPr id="227" name="Google Shape;227;p25"/>
              <p:cNvSpPr/>
              <p:nvPr/>
            </p:nvSpPr>
            <p:spPr>
              <a:xfrm rot="10800000" flipH="1">
                <a:off x="-27471" y="-17401"/>
                <a:ext cx="1282625" cy="435773"/>
              </a:xfrm>
              <a:custGeom>
                <a:avLst/>
                <a:gdLst/>
                <a:ahLst/>
                <a:cxnLst/>
                <a:rect l="l" t="t" r="r" b="b"/>
                <a:pathLst>
                  <a:path w="1282625" h="435773" extrusionOk="0">
                    <a:moveTo>
                      <a:pt x="898560" y="147166"/>
                    </a:moveTo>
                    <a:cubicBezTo>
                      <a:pt x="883320" y="149071"/>
                      <a:pt x="867128" y="148118"/>
                      <a:pt x="850935" y="150023"/>
                    </a:cubicBezTo>
                    <a:cubicBezTo>
                      <a:pt x="830933" y="152881"/>
                      <a:pt x="811883" y="153833"/>
                      <a:pt x="793785" y="153833"/>
                    </a:cubicBezTo>
                    <a:cubicBezTo>
                      <a:pt x="685200" y="153833"/>
                      <a:pt x="608048" y="112876"/>
                      <a:pt x="543278" y="71918"/>
                    </a:cubicBezTo>
                    <a:cubicBezTo>
                      <a:pt x="478508" y="30961"/>
                      <a:pt x="453743" y="8101"/>
                      <a:pt x="381353" y="481"/>
                    </a:cubicBezTo>
                    <a:cubicBezTo>
                      <a:pt x="360398" y="-1424"/>
                      <a:pt x="302295" y="2386"/>
                      <a:pt x="276578" y="10958"/>
                    </a:cubicBezTo>
                    <a:cubicBezTo>
                      <a:pt x="-43462" y="115733"/>
                      <a:pt x="2258" y="435773"/>
                      <a:pt x="2258" y="435773"/>
                    </a:cubicBezTo>
                    <a:lnTo>
                      <a:pt x="1282418" y="435773"/>
                    </a:lnTo>
                    <a:cubicBezTo>
                      <a:pt x="1282418" y="434821"/>
                      <a:pt x="1304325" y="99541"/>
                      <a:pt x="898560" y="147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5"/>
              <p:cNvSpPr/>
              <p:nvPr/>
            </p:nvSpPr>
            <p:spPr>
              <a:xfrm rot="7700857">
                <a:off x="8430121" y="-6404"/>
                <a:ext cx="1551738" cy="1739299"/>
              </a:xfrm>
              <a:custGeom>
                <a:avLst/>
                <a:gdLst/>
                <a:ahLst/>
                <a:cxnLst/>
                <a:rect l="l" t="t" r="r" b="b"/>
                <a:pathLst>
                  <a:path w="941561" h="1055369" extrusionOk="0">
                    <a:moveTo>
                      <a:pt x="0" y="862013"/>
                    </a:moveTo>
                    <a:lnTo>
                      <a:pt x="193358" y="1055370"/>
                    </a:lnTo>
                    <a:cubicBezTo>
                      <a:pt x="193358" y="1055370"/>
                      <a:pt x="173355" y="790575"/>
                      <a:pt x="309563" y="754380"/>
                    </a:cubicBezTo>
                    <a:cubicBezTo>
                      <a:pt x="431483" y="722947"/>
                      <a:pt x="423863" y="885825"/>
                      <a:pt x="624840" y="817245"/>
                    </a:cubicBezTo>
                    <a:cubicBezTo>
                      <a:pt x="733425" y="781050"/>
                      <a:pt x="685800" y="639128"/>
                      <a:pt x="843915" y="541972"/>
                    </a:cubicBezTo>
                    <a:cubicBezTo>
                      <a:pt x="1052513" y="415290"/>
                      <a:pt x="862013" y="0"/>
                      <a:pt x="862013" y="0"/>
                    </a:cubicBezTo>
                    <a:lnTo>
                      <a:pt x="0" y="8620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5"/>
              <p:cNvSpPr/>
              <p:nvPr/>
            </p:nvSpPr>
            <p:spPr>
              <a:xfrm rot="2694719">
                <a:off x="-501935" y="4355845"/>
                <a:ext cx="1575107" cy="923258"/>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 name="Google Shape;230;p25"/>
            <p:cNvSpPr/>
            <p:nvPr/>
          </p:nvSpPr>
          <p:spPr>
            <a:xfrm rot="10006616" flipH="1">
              <a:off x="7312067" y="4614751"/>
              <a:ext cx="1929682" cy="1301231"/>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3" name="Google Shape;233;p26"/>
          <p:cNvSpPr txBox="1">
            <a:spLocks noGrp="1"/>
          </p:cNvSpPr>
          <p:nvPr>
            <p:ph type="subTitle" idx="1"/>
          </p:nvPr>
        </p:nvSpPr>
        <p:spPr>
          <a:xfrm>
            <a:off x="1108627" y="1987909"/>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6"/>
          <p:cNvSpPr txBox="1">
            <a:spLocks noGrp="1"/>
          </p:cNvSpPr>
          <p:nvPr>
            <p:ph type="subTitle" idx="2"/>
          </p:nvPr>
        </p:nvSpPr>
        <p:spPr>
          <a:xfrm>
            <a:off x="3579000" y="1987909"/>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6"/>
          <p:cNvSpPr txBox="1">
            <a:spLocks noGrp="1"/>
          </p:cNvSpPr>
          <p:nvPr>
            <p:ph type="subTitle" idx="3"/>
          </p:nvPr>
        </p:nvSpPr>
        <p:spPr>
          <a:xfrm>
            <a:off x="1108627" y="3700423"/>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6"/>
          <p:cNvSpPr txBox="1">
            <a:spLocks noGrp="1"/>
          </p:cNvSpPr>
          <p:nvPr>
            <p:ph type="subTitle" idx="4"/>
          </p:nvPr>
        </p:nvSpPr>
        <p:spPr>
          <a:xfrm>
            <a:off x="3579000" y="3700423"/>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6"/>
          <p:cNvSpPr txBox="1">
            <a:spLocks noGrp="1"/>
          </p:cNvSpPr>
          <p:nvPr>
            <p:ph type="subTitle" idx="5"/>
          </p:nvPr>
        </p:nvSpPr>
        <p:spPr>
          <a:xfrm>
            <a:off x="6049373" y="1987909"/>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6"/>
          <p:cNvSpPr txBox="1">
            <a:spLocks noGrp="1"/>
          </p:cNvSpPr>
          <p:nvPr>
            <p:ph type="subTitle" idx="6"/>
          </p:nvPr>
        </p:nvSpPr>
        <p:spPr>
          <a:xfrm>
            <a:off x="6049373" y="3700423"/>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6"/>
          <p:cNvSpPr txBox="1">
            <a:spLocks noGrp="1"/>
          </p:cNvSpPr>
          <p:nvPr>
            <p:ph type="subTitle" idx="7"/>
          </p:nvPr>
        </p:nvSpPr>
        <p:spPr>
          <a:xfrm>
            <a:off x="1109527" y="1495308"/>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0" name="Google Shape;240;p26"/>
          <p:cNvSpPr txBox="1">
            <a:spLocks noGrp="1"/>
          </p:cNvSpPr>
          <p:nvPr>
            <p:ph type="subTitle" idx="8"/>
          </p:nvPr>
        </p:nvSpPr>
        <p:spPr>
          <a:xfrm>
            <a:off x="3579900" y="1495308"/>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1" name="Google Shape;241;p26"/>
          <p:cNvSpPr txBox="1">
            <a:spLocks noGrp="1"/>
          </p:cNvSpPr>
          <p:nvPr>
            <p:ph type="subTitle" idx="9"/>
          </p:nvPr>
        </p:nvSpPr>
        <p:spPr>
          <a:xfrm>
            <a:off x="6050273" y="1495308"/>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2" name="Google Shape;242;p26"/>
          <p:cNvSpPr txBox="1">
            <a:spLocks noGrp="1"/>
          </p:cNvSpPr>
          <p:nvPr>
            <p:ph type="subTitle" idx="13"/>
          </p:nvPr>
        </p:nvSpPr>
        <p:spPr>
          <a:xfrm>
            <a:off x="1109527" y="3207798"/>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3" name="Google Shape;243;p26"/>
          <p:cNvSpPr txBox="1">
            <a:spLocks noGrp="1"/>
          </p:cNvSpPr>
          <p:nvPr>
            <p:ph type="subTitle" idx="14"/>
          </p:nvPr>
        </p:nvSpPr>
        <p:spPr>
          <a:xfrm>
            <a:off x="3579900" y="3207798"/>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4" name="Google Shape;244;p26"/>
          <p:cNvSpPr txBox="1">
            <a:spLocks noGrp="1"/>
          </p:cNvSpPr>
          <p:nvPr>
            <p:ph type="subTitle" idx="15"/>
          </p:nvPr>
        </p:nvSpPr>
        <p:spPr>
          <a:xfrm>
            <a:off x="6050273" y="3207798"/>
            <a:ext cx="1984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45" name="Google Shape;245;p26"/>
          <p:cNvGrpSpPr/>
          <p:nvPr/>
        </p:nvGrpSpPr>
        <p:grpSpPr>
          <a:xfrm>
            <a:off x="-687894" y="-1547308"/>
            <a:ext cx="11509334" cy="7722977"/>
            <a:chOff x="-687894" y="-1547308"/>
            <a:chExt cx="11509334" cy="7722977"/>
          </a:xfrm>
        </p:grpSpPr>
        <p:grpSp>
          <p:nvGrpSpPr>
            <p:cNvPr id="246" name="Google Shape;246;p26"/>
            <p:cNvGrpSpPr/>
            <p:nvPr/>
          </p:nvGrpSpPr>
          <p:grpSpPr>
            <a:xfrm>
              <a:off x="-687894" y="-1547308"/>
              <a:ext cx="3078806" cy="6353458"/>
              <a:chOff x="-687894" y="-1547308"/>
              <a:chExt cx="3078806" cy="6353458"/>
            </a:xfrm>
          </p:grpSpPr>
          <p:sp>
            <p:nvSpPr>
              <p:cNvPr id="247" name="Google Shape;247;p26"/>
              <p:cNvSpPr/>
              <p:nvPr/>
            </p:nvSpPr>
            <p:spPr>
              <a:xfrm rot="-5400000">
                <a:off x="-959550" y="3383801"/>
                <a:ext cx="1929846" cy="914852"/>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6"/>
              <p:cNvSpPr/>
              <p:nvPr/>
            </p:nvSpPr>
            <p:spPr>
              <a:xfrm rot="8763385" flipH="1">
                <a:off x="-429522" y="-977033"/>
                <a:ext cx="2562063" cy="1711804"/>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 name="Google Shape;249;p26"/>
            <p:cNvSpPr/>
            <p:nvPr/>
          </p:nvSpPr>
          <p:spPr>
            <a:xfrm rot="-2991310">
              <a:off x="7575935" y="3361222"/>
              <a:ext cx="3005070" cy="2025732"/>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0"/>
        <p:cNvGrpSpPr/>
        <p:nvPr/>
      </p:nvGrpSpPr>
      <p:grpSpPr>
        <a:xfrm>
          <a:off x="0" y="0"/>
          <a:ext cx="0" cy="0"/>
          <a:chOff x="0" y="0"/>
          <a:chExt cx="0" cy="0"/>
        </a:xfrm>
      </p:grpSpPr>
      <p:sp>
        <p:nvSpPr>
          <p:cNvPr id="251" name="Google Shape;251;p27"/>
          <p:cNvSpPr txBox="1">
            <a:spLocks noGrp="1"/>
          </p:cNvSpPr>
          <p:nvPr>
            <p:ph type="title" hasCustomPrompt="1"/>
          </p:nvPr>
        </p:nvSpPr>
        <p:spPr>
          <a:xfrm>
            <a:off x="2223600" y="575632"/>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b="0">
                <a:solidFill>
                  <a:schemeClr val="dk2"/>
                </a:solidFill>
                <a:latin typeface="Archivo Black"/>
                <a:ea typeface="Archivo Black"/>
                <a:cs typeface="Archivo Black"/>
                <a:sym typeface="Archivo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2" name="Google Shape;252;p27"/>
          <p:cNvSpPr txBox="1">
            <a:spLocks noGrp="1"/>
          </p:cNvSpPr>
          <p:nvPr>
            <p:ph type="subTitle" idx="1"/>
          </p:nvPr>
        </p:nvSpPr>
        <p:spPr>
          <a:xfrm>
            <a:off x="2223600" y="1264552"/>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53" name="Google Shape;253;p27"/>
          <p:cNvSpPr txBox="1">
            <a:spLocks noGrp="1"/>
          </p:cNvSpPr>
          <p:nvPr>
            <p:ph type="title" idx="2" hasCustomPrompt="1"/>
          </p:nvPr>
        </p:nvSpPr>
        <p:spPr>
          <a:xfrm>
            <a:off x="2223600" y="1927887"/>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b="0">
                <a:solidFill>
                  <a:schemeClr val="dk2"/>
                </a:solidFill>
                <a:latin typeface="Archivo Black"/>
                <a:ea typeface="Archivo Black"/>
                <a:cs typeface="Archivo Black"/>
                <a:sym typeface="Archivo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4" name="Google Shape;254;p27"/>
          <p:cNvSpPr txBox="1">
            <a:spLocks noGrp="1"/>
          </p:cNvSpPr>
          <p:nvPr>
            <p:ph type="subTitle" idx="3"/>
          </p:nvPr>
        </p:nvSpPr>
        <p:spPr>
          <a:xfrm>
            <a:off x="2223600" y="2616808"/>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55" name="Google Shape;255;p27"/>
          <p:cNvSpPr txBox="1">
            <a:spLocks noGrp="1"/>
          </p:cNvSpPr>
          <p:nvPr>
            <p:ph type="title" idx="4" hasCustomPrompt="1"/>
          </p:nvPr>
        </p:nvSpPr>
        <p:spPr>
          <a:xfrm>
            <a:off x="2223600" y="3280143"/>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b="0">
                <a:solidFill>
                  <a:schemeClr val="dk2"/>
                </a:solidFill>
                <a:latin typeface="Archivo Black"/>
                <a:ea typeface="Archivo Black"/>
                <a:cs typeface="Archivo Black"/>
                <a:sym typeface="Archivo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6" name="Google Shape;256;p27"/>
          <p:cNvSpPr txBox="1">
            <a:spLocks noGrp="1"/>
          </p:cNvSpPr>
          <p:nvPr>
            <p:ph type="subTitle" idx="5"/>
          </p:nvPr>
        </p:nvSpPr>
        <p:spPr>
          <a:xfrm>
            <a:off x="2223600" y="3969064"/>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257" name="Google Shape;257;p27"/>
          <p:cNvGrpSpPr/>
          <p:nvPr/>
        </p:nvGrpSpPr>
        <p:grpSpPr>
          <a:xfrm>
            <a:off x="-1382178" y="-603260"/>
            <a:ext cx="10733211" cy="6397836"/>
            <a:chOff x="-1382178" y="-603260"/>
            <a:chExt cx="10733211" cy="6397836"/>
          </a:xfrm>
        </p:grpSpPr>
        <p:sp>
          <p:nvSpPr>
            <p:cNvPr id="258" name="Google Shape;258;p27"/>
            <p:cNvSpPr/>
            <p:nvPr/>
          </p:nvSpPr>
          <p:spPr>
            <a:xfrm rot="5400000">
              <a:off x="-671679" y="3244713"/>
              <a:ext cx="2531600" cy="1466725"/>
            </a:xfrm>
            <a:custGeom>
              <a:avLst/>
              <a:gdLst/>
              <a:ahLst/>
              <a:cxnLst/>
              <a:rect l="l" t="t" r="r" b="b"/>
              <a:pathLst>
                <a:path w="101264" h="58669" extrusionOk="0">
                  <a:moveTo>
                    <a:pt x="2213" y="50848"/>
                  </a:moveTo>
                  <a:cubicBezTo>
                    <a:pt x="4839" y="47665"/>
                    <a:pt x="14654" y="39110"/>
                    <a:pt x="21789" y="36045"/>
                  </a:cubicBezTo>
                  <a:cubicBezTo>
                    <a:pt x="28924" y="32980"/>
                    <a:pt x="37620" y="32220"/>
                    <a:pt x="45021" y="32459"/>
                  </a:cubicBezTo>
                  <a:cubicBezTo>
                    <a:pt x="52422" y="32698"/>
                    <a:pt x="60626" y="39505"/>
                    <a:pt x="66193" y="37478"/>
                  </a:cubicBezTo>
                  <a:cubicBezTo>
                    <a:pt x="71760" y="35451"/>
                    <a:pt x="74848" y="25213"/>
                    <a:pt x="78425" y="20298"/>
                  </a:cubicBezTo>
                  <a:cubicBezTo>
                    <a:pt x="82002" y="15383"/>
                    <a:pt x="84433" y="11359"/>
                    <a:pt x="87657" y="7989"/>
                  </a:cubicBezTo>
                  <a:cubicBezTo>
                    <a:pt x="90881" y="4619"/>
                    <a:pt x="96013" y="-700"/>
                    <a:pt x="97768" y="76"/>
                  </a:cubicBezTo>
                  <a:cubicBezTo>
                    <a:pt x="99523" y="852"/>
                    <a:pt x="98195" y="3389"/>
                    <a:pt x="98185" y="12647"/>
                  </a:cubicBezTo>
                  <a:cubicBezTo>
                    <a:pt x="98175" y="21905"/>
                    <a:pt x="105426" y="48540"/>
                    <a:pt x="97707" y="55623"/>
                  </a:cubicBezTo>
                  <a:cubicBezTo>
                    <a:pt x="89988" y="62706"/>
                    <a:pt x="67149" y="55225"/>
                    <a:pt x="51870" y="55145"/>
                  </a:cubicBezTo>
                  <a:cubicBezTo>
                    <a:pt x="36591" y="55065"/>
                    <a:pt x="14309" y="55861"/>
                    <a:pt x="6033" y="55145"/>
                  </a:cubicBezTo>
                  <a:cubicBezTo>
                    <a:pt x="-2243" y="54429"/>
                    <a:pt x="-413" y="54031"/>
                    <a:pt x="2213" y="50848"/>
                  </a:cubicBezTo>
                  <a:close/>
                </a:path>
              </a:pathLst>
            </a:custGeom>
            <a:solidFill>
              <a:schemeClr val="lt2"/>
            </a:solidFill>
            <a:ln>
              <a:noFill/>
            </a:ln>
          </p:spPr>
        </p:sp>
        <p:sp>
          <p:nvSpPr>
            <p:cNvPr id="259" name="Google Shape;259;p27"/>
            <p:cNvSpPr/>
            <p:nvPr/>
          </p:nvSpPr>
          <p:spPr>
            <a:xfrm rot="2992197" flipH="1">
              <a:off x="-1175268" y="3234912"/>
              <a:ext cx="2587434" cy="1744202"/>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7"/>
            <p:cNvSpPr/>
            <p:nvPr/>
          </p:nvSpPr>
          <p:spPr>
            <a:xfrm rot="-5400000">
              <a:off x="7503075" y="3946617"/>
              <a:ext cx="2685134" cy="1010783"/>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7"/>
            <p:cNvSpPr/>
            <p:nvPr/>
          </p:nvSpPr>
          <p:spPr>
            <a:xfrm rot="-1623492">
              <a:off x="-859409" y="-218133"/>
              <a:ext cx="1955714" cy="1097562"/>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7"/>
            <p:cNvSpPr/>
            <p:nvPr/>
          </p:nvSpPr>
          <p:spPr>
            <a:xfrm rot="10800000">
              <a:off x="6815232" y="-32354"/>
              <a:ext cx="2427368" cy="579578"/>
            </a:xfrm>
            <a:custGeom>
              <a:avLst/>
              <a:gdLst/>
              <a:ahLst/>
              <a:cxnLst/>
              <a:rect l="l" t="t" r="r" b="b"/>
              <a:pathLst>
                <a:path w="1282625" h="435773" extrusionOk="0">
                  <a:moveTo>
                    <a:pt x="898560" y="147166"/>
                  </a:moveTo>
                  <a:cubicBezTo>
                    <a:pt x="883320" y="149071"/>
                    <a:pt x="867128" y="148118"/>
                    <a:pt x="850935" y="150023"/>
                  </a:cubicBezTo>
                  <a:cubicBezTo>
                    <a:pt x="830933" y="152881"/>
                    <a:pt x="811883" y="153833"/>
                    <a:pt x="793785" y="153833"/>
                  </a:cubicBezTo>
                  <a:cubicBezTo>
                    <a:pt x="685200" y="153833"/>
                    <a:pt x="608048" y="112876"/>
                    <a:pt x="543278" y="71918"/>
                  </a:cubicBezTo>
                  <a:cubicBezTo>
                    <a:pt x="478508" y="30961"/>
                    <a:pt x="453743" y="8101"/>
                    <a:pt x="381353" y="481"/>
                  </a:cubicBezTo>
                  <a:cubicBezTo>
                    <a:pt x="360398" y="-1424"/>
                    <a:pt x="302295" y="2386"/>
                    <a:pt x="276578" y="10958"/>
                  </a:cubicBezTo>
                  <a:cubicBezTo>
                    <a:pt x="-43462" y="115733"/>
                    <a:pt x="2258" y="435773"/>
                    <a:pt x="2258" y="435773"/>
                  </a:cubicBezTo>
                  <a:lnTo>
                    <a:pt x="1282418" y="435773"/>
                  </a:lnTo>
                  <a:cubicBezTo>
                    <a:pt x="1282418" y="434821"/>
                    <a:pt x="1304325" y="99541"/>
                    <a:pt x="898560" y="147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4"/>
        <p:cNvGrpSpPr/>
        <p:nvPr/>
      </p:nvGrpSpPr>
      <p:grpSpPr>
        <a:xfrm>
          <a:off x="0" y="0"/>
          <a:ext cx="0" cy="0"/>
          <a:chOff x="0" y="0"/>
          <a:chExt cx="0" cy="0"/>
        </a:xfrm>
      </p:grpSpPr>
      <p:grpSp>
        <p:nvGrpSpPr>
          <p:cNvPr id="275" name="Google Shape;275;p29"/>
          <p:cNvGrpSpPr/>
          <p:nvPr/>
        </p:nvGrpSpPr>
        <p:grpSpPr>
          <a:xfrm rot="10800000" flipH="1">
            <a:off x="-453177" y="-556708"/>
            <a:ext cx="10424509" cy="7321051"/>
            <a:chOff x="-453177" y="-1547308"/>
            <a:chExt cx="10424509" cy="7321051"/>
          </a:xfrm>
        </p:grpSpPr>
        <p:grpSp>
          <p:nvGrpSpPr>
            <p:cNvPr id="276" name="Google Shape;276;p29"/>
            <p:cNvGrpSpPr/>
            <p:nvPr/>
          </p:nvGrpSpPr>
          <p:grpSpPr>
            <a:xfrm flipH="1">
              <a:off x="-453177" y="-1547308"/>
              <a:ext cx="10424509" cy="7321051"/>
              <a:chOff x="-834177" y="-1547308"/>
              <a:chExt cx="10424509" cy="7321051"/>
            </a:xfrm>
          </p:grpSpPr>
          <p:sp>
            <p:nvSpPr>
              <p:cNvPr id="277" name="Google Shape;277;p29"/>
              <p:cNvSpPr/>
              <p:nvPr/>
            </p:nvSpPr>
            <p:spPr>
              <a:xfrm rot="-5400000">
                <a:off x="-1148441" y="3528808"/>
                <a:ext cx="1929846" cy="1301317"/>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29"/>
              <p:cNvSpPr/>
              <p:nvPr/>
            </p:nvSpPr>
            <p:spPr>
              <a:xfrm rot="8763385" flipH="1">
                <a:off x="-193672" y="-977033"/>
                <a:ext cx="2562063" cy="1711804"/>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29"/>
              <p:cNvSpPr/>
              <p:nvPr/>
            </p:nvSpPr>
            <p:spPr>
              <a:xfrm rot="-144662">
                <a:off x="7292051" y="4607503"/>
                <a:ext cx="2277455" cy="1118762"/>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0" name="Google Shape;280;p29"/>
            <p:cNvSpPr/>
            <p:nvPr/>
          </p:nvSpPr>
          <p:spPr>
            <a:xfrm rot="2700000">
              <a:off x="111324" y="-686479"/>
              <a:ext cx="1324910" cy="1485055"/>
            </a:xfrm>
            <a:custGeom>
              <a:avLst/>
              <a:gdLst/>
              <a:ahLst/>
              <a:cxnLst/>
              <a:rect l="l" t="t" r="r" b="b"/>
              <a:pathLst>
                <a:path w="941561" h="1055369" extrusionOk="0">
                  <a:moveTo>
                    <a:pt x="0" y="862013"/>
                  </a:moveTo>
                  <a:lnTo>
                    <a:pt x="193358" y="1055370"/>
                  </a:lnTo>
                  <a:cubicBezTo>
                    <a:pt x="193358" y="1055370"/>
                    <a:pt x="173355" y="790575"/>
                    <a:pt x="309563" y="754380"/>
                  </a:cubicBezTo>
                  <a:cubicBezTo>
                    <a:pt x="431483" y="722947"/>
                    <a:pt x="423863" y="885825"/>
                    <a:pt x="624840" y="817245"/>
                  </a:cubicBezTo>
                  <a:cubicBezTo>
                    <a:pt x="733425" y="781050"/>
                    <a:pt x="685800" y="639128"/>
                    <a:pt x="843915" y="541972"/>
                  </a:cubicBezTo>
                  <a:cubicBezTo>
                    <a:pt x="1052513" y="415290"/>
                    <a:pt x="862013" y="0"/>
                    <a:pt x="862013" y="0"/>
                  </a:cubicBezTo>
                  <a:lnTo>
                    <a:pt x="0" y="8620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1"/>
        <p:cNvGrpSpPr/>
        <p:nvPr/>
      </p:nvGrpSpPr>
      <p:grpSpPr>
        <a:xfrm>
          <a:off x="0" y="0"/>
          <a:ext cx="0" cy="0"/>
          <a:chOff x="0" y="0"/>
          <a:chExt cx="0" cy="0"/>
        </a:xfrm>
      </p:grpSpPr>
      <p:grpSp>
        <p:nvGrpSpPr>
          <p:cNvPr id="282" name="Google Shape;282;p30"/>
          <p:cNvGrpSpPr/>
          <p:nvPr/>
        </p:nvGrpSpPr>
        <p:grpSpPr>
          <a:xfrm flipH="1">
            <a:off x="-86778" y="-603260"/>
            <a:ext cx="10733211" cy="6397836"/>
            <a:chOff x="-1382178" y="-603260"/>
            <a:chExt cx="10733211" cy="6397836"/>
          </a:xfrm>
        </p:grpSpPr>
        <p:sp>
          <p:nvSpPr>
            <p:cNvPr id="283" name="Google Shape;283;p30"/>
            <p:cNvSpPr/>
            <p:nvPr/>
          </p:nvSpPr>
          <p:spPr>
            <a:xfrm rot="5400000">
              <a:off x="-671679" y="3244713"/>
              <a:ext cx="2531600" cy="1466725"/>
            </a:xfrm>
            <a:custGeom>
              <a:avLst/>
              <a:gdLst/>
              <a:ahLst/>
              <a:cxnLst/>
              <a:rect l="l" t="t" r="r" b="b"/>
              <a:pathLst>
                <a:path w="101264" h="58669" extrusionOk="0">
                  <a:moveTo>
                    <a:pt x="2213" y="50848"/>
                  </a:moveTo>
                  <a:cubicBezTo>
                    <a:pt x="4839" y="47665"/>
                    <a:pt x="14654" y="39110"/>
                    <a:pt x="21789" y="36045"/>
                  </a:cubicBezTo>
                  <a:cubicBezTo>
                    <a:pt x="28924" y="32980"/>
                    <a:pt x="37620" y="32220"/>
                    <a:pt x="45021" y="32459"/>
                  </a:cubicBezTo>
                  <a:cubicBezTo>
                    <a:pt x="52422" y="32698"/>
                    <a:pt x="60626" y="39505"/>
                    <a:pt x="66193" y="37478"/>
                  </a:cubicBezTo>
                  <a:cubicBezTo>
                    <a:pt x="71760" y="35451"/>
                    <a:pt x="74848" y="25213"/>
                    <a:pt x="78425" y="20298"/>
                  </a:cubicBezTo>
                  <a:cubicBezTo>
                    <a:pt x="82002" y="15383"/>
                    <a:pt x="84433" y="11359"/>
                    <a:pt x="87657" y="7989"/>
                  </a:cubicBezTo>
                  <a:cubicBezTo>
                    <a:pt x="90881" y="4619"/>
                    <a:pt x="96013" y="-700"/>
                    <a:pt x="97768" y="76"/>
                  </a:cubicBezTo>
                  <a:cubicBezTo>
                    <a:pt x="99523" y="852"/>
                    <a:pt x="98195" y="3389"/>
                    <a:pt x="98185" y="12647"/>
                  </a:cubicBezTo>
                  <a:cubicBezTo>
                    <a:pt x="98175" y="21905"/>
                    <a:pt x="105426" y="48540"/>
                    <a:pt x="97707" y="55623"/>
                  </a:cubicBezTo>
                  <a:cubicBezTo>
                    <a:pt x="89988" y="62706"/>
                    <a:pt x="67149" y="55225"/>
                    <a:pt x="51870" y="55145"/>
                  </a:cubicBezTo>
                  <a:cubicBezTo>
                    <a:pt x="36591" y="55065"/>
                    <a:pt x="14309" y="55861"/>
                    <a:pt x="6033" y="55145"/>
                  </a:cubicBezTo>
                  <a:cubicBezTo>
                    <a:pt x="-2243" y="54429"/>
                    <a:pt x="-413" y="54031"/>
                    <a:pt x="2213" y="50848"/>
                  </a:cubicBezTo>
                  <a:close/>
                </a:path>
              </a:pathLst>
            </a:custGeom>
            <a:solidFill>
              <a:schemeClr val="lt2"/>
            </a:solidFill>
            <a:ln>
              <a:noFill/>
            </a:ln>
          </p:spPr>
        </p:sp>
        <p:sp>
          <p:nvSpPr>
            <p:cNvPr id="284" name="Google Shape;284;p30"/>
            <p:cNvSpPr/>
            <p:nvPr/>
          </p:nvSpPr>
          <p:spPr>
            <a:xfrm rot="2992197" flipH="1">
              <a:off x="-1175268" y="3234912"/>
              <a:ext cx="2587434" cy="1744202"/>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0"/>
            <p:cNvSpPr/>
            <p:nvPr/>
          </p:nvSpPr>
          <p:spPr>
            <a:xfrm rot="-5400000">
              <a:off x="7503075" y="3946617"/>
              <a:ext cx="2685134" cy="1010783"/>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0"/>
            <p:cNvSpPr/>
            <p:nvPr/>
          </p:nvSpPr>
          <p:spPr>
            <a:xfrm rot="-1623492">
              <a:off x="-859409" y="-218133"/>
              <a:ext cx="1955714" cy="1097562"/>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0"/>
            <p:cNvSpPr/>
            <p:nvPr/>
          </p:nvSpPr>
          <p:spPr>
            <a:xfrm rot="10800000">
              <a:off x="6815232" y="-32354"/>
              <a:ext cx="2427368" cy="579578"/>
            </a:xfrm>
            <a:custGeom>
              <a:avLst/>
              <a:gdLst/>
              <a:ahLst/>
              <a:cxnLst/>
              <a:rect l="l" t="t" r="r" b="b"/>
              <a:pathLst>
                <a:path w="1282625" h="435773" extrusionOk="0">
                  <a:moveTo>
                    <a:pt x="898560" y="147166"/>
                  </a:moveTo>
                  <a:cubicBezTo>
                    <a:pt x="883320" y="149071"/>
                    <a:pt x="867128" y="148118"/>
                    <a:pt x="850935" y="150023"/>
                  </a:cubicBezTo>
                  <a:cubicBezTo>
                    <a:pt x="830933" y="152881"/>
                    <a:pt x="811883" y="153833"/>
                    <a:pt x="793785" y="153833"/>
                  </a:cubicBezTo>
                  <a:cubicBezTo>
                    <a:pt x="685200" y="153833"/>
                    <a:pt x="608048" y="112876"/>
                    <a:pt x="543278" y="71918"/>
                  </a:cubicBezTo>
                  <a:cubicBezTo>
                    <a:pt x="478508" y="30961"/>
                    <a:pt x="453743" y="8101"/>
                    <a:pt x="381353" y="481"/>
                  </a:cubicBezTo>
                  <a:cubicBezTo>
                    <a:pt x="360398" y="-1424"/>
                    <a:pt x="302295" y="2386"/>
                    <a:pt x="276578" y="10958"/>
                  </a:cubicBezTo>
                  <a:cubicBezTo>
                    <a:pt x="-43462" y="115733"/>
                    <a:pt x="2258" y="435773"/>
                    <a:pt x="2258" y="435773"/>
                  </a:cubicBezTo>
                  <a:lnTo>
                    <a:pt x="1282418" y="435773"/>
                  </a:lnTo>
                  <a:cubicBezTo>
                    <a:pt x="1282418" y="434821"/>
                    <a:pt x="1304325" y="99541"/>
                    <a:pt x="898560" y="147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616900" y="1968688"/>
            <a:ext cx="3910200" cy="1619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838200" y="952650"/>
            <a:ext cx="14676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200" b="0">
                <a:solidFill>
                  <a:schemeClr val="lt2"/>
                </a:solidFill>
                <a:latin typeface="Archivo Black"/>
                <a:ea typeface="Archivo Black"/>
                <a:cs typeface="Archivo Black"/>
                <a:sym typeface="Archivo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2616900" y="3654125"/>
            <a:ext cx="39102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 name="Google Shape;21;p3"/>
          <p:cNvGrpSpPr/>
          <p:nvPr/>
        </p:nvGrpSpPr>
        <p:grpSpPr>
          <a:xfrm>
            <a:off x="-1323499" y="-1699400"/>
            <a:ext cx="11779755" cy="7537432"/>
            <a:chOff x="-1323499" y="-1699400"/>
            <a:chExt cx="11779755" cy="7537432"/>
          </a:xfrm>
        </p:grpSpPr>
        <p:sp>
          <p:nvSpPr>
            <p:cNvPr id="22" name="Google Shape;22;p3"/>
            <p:cNvSpPr/>
            <p:nvPr/>
          </p:nvSpPr>
          <p:spPr>
            <a:xfrm rot="10800000" flipH="1">
              <a:off x="6761642" y="-157459"/>
              <a:ext cx="2531600" cy="1466725"/>
            </a:xfrm>
            <a:custGeom>
              <a:avLst/>
              <a:gdLst/>
              <a:ahLst/>
              <a:cxnLst/>
              <a:rect l="l" t="t" r="r" b="b"/>
              <a:pathLst>
                <a:path w="101264" h="58669" extrusionOk="0">
                  <a:moveTo>
                    <a:pt x="2213" y="50848"/>
                  </a:moveTo>
                  <a:cubicBezTo>
                    <a:pt x="4839" y="47665"/>
                    <a:pt x="14654" y="39110"/>
                    <a:pt x="21789" y="36045"/>
                  </a:cubicBezTo>
                  <a:cubicBezTo>
                    <a:pt x="28924" y="32980"/>
                    <a:pt x="37620" y="32220"/>
                    <a:pt x="45021" y="32459"/>
                  </a:cubicBezTo>
                  <a:cubicBezTo>
                    <a:pt x="52422" y="32698"/>
                    <a:pt x="60626" y="39505"/>
                    <a:pt x="66193" y="37478"/>
                  </a:cubicBezTo>
                  <a:cubicBezTo>
                    <a:pt x="71760" y="35451"/>
                    <a:pt x="74848" y="25213"/>
                    <a:pt x="78425" y="20298"/>
                  </a:cubicBezTo>
                  <a:cubicBezTo>
                    <a:pt x="82002" y="15383"/>
                    <a:pt x="84433" y="11359"/>
                    <a:pt x="87657" y="7989"/>
                  </a:cubicBezTo>
                  <a:cubicBezTo>
                    <a:pt x="90881" y="4619"/>
                    <a:pt x="96013" y="-700"/>
                    <a:pt x="97768" y="76"/>
                  </a:cubicBezTo>
                  <a:cubicBezTo>
                    <a:pt x="99523" y="852"/>
                    <a:pt x="98195" y="3389"/>
                    <a:pt x="98185" y="12647"/>
                  </a:cubicBezTo>
                  <a:cubicBezTo>
                    <a:pt x="98175" y="21905"/>
                    <a:pt x="105426" y="48540"/>
                    <a:pt x="97707" y="55623"/>
                  </a:cubicBezTo>
                  <a:cubicBezTo>
                    <a:pt x="89988" y="62706"/>
                    <a:pt x="67149" y="55225"/>
                    <a:pt x="51870" y="55145"/>
                  </a:cubicBezTo>
                  <a:cubicBezTo>
                    <a:pt x="36591" y="55065"/>
                    <a:pt x="14309" y="55861"/>
                    <a:pt x="6033" y="55145"/>
                  </a:cubicBezTo>
                  <a:cubicBezTo>
                    <a:pt x="-2243" y="54429"/>
                    <a:pt x="-413" y="54031"/>
                    <a:pt x="2213" y="50848"/>
                  </a:cubicBezTo>
                  <a:close/>
                </a:path>
              </a:pathLst>
            </a:custGeom>
            <a:solidFill>
              <a:schemeClr val="lt2"/>
            </a:solidFill>
            <a:ln>
              <a:noFill/>
            </a:ln>
          </p:spPr>
        </p:sp>
        <p:sp>
          <p:nvSpPr>
            <p:cNvPr id="23" name="Google Shape;23;p3"/>
            <p:cNvSpPr/>
            <p:nvPr/>
          </p:nvSpPr>
          <p:spPr>
            <a:xfrm rot="-8387340">
              <a:off x="6878454" y="-908148"/>
              <a:ext cx="3254209" cy="2193678"/>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rot="10800000" flipH="1">
              <a:off x="-456475" y="-53454"/>
              <a:ext cx="2595522" cy="950605"/>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rot="10006616" flipH="1">
              <a:off x="7188930" y="4333525"/>
              <a:ext cx="1929682" cy="1301231"/>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rot="-10656843" flipH="1">
              <a:off x="2155867" y="4709213"/>
              <a:ext cx="1479462" cy="867520"/>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rot="2971042" flipH="1">
              <a:off x="-1121015" y="3278052"/>
              <a:ext cx="2568731" cy="1716057"/>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39550"/>
            <a:ext cx="7704000" cy="1101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Font typeface="La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31" name="Google Shape;31;p4"/>
          <p:cNvGrpSpPr/>
          <p:nvPr/>
        </p:nvGrpSpPr>
        <p:grpSpPr>
          <a:xfrm>
            <a:off x="-598542" y="-146795"/>
            <a:ext cx="9876486" cy="5846718"/>
            <a:chOff x="-598542" y="-146795"/>
            <a:chExt cx="9876486" cy="5846718"/>
          </a:xfrm>
        </p:grpSpPr>
        <p:grpSp>
          <p:nvGrpSpPr>
            <p:cNvPr id="32" name="Google Shape;32;p4"/>
            <p:cNvGrpSpPr/>
            <p:nvPr/>
          </p:nvGrpSpPr>
          <p:grpSpPr>
            <a:xfrm>
              <a:off x="-598542" y="-17401"/>
              <a:ext cx="1853696" cy="5717324"/>
              <a:chOff x="-598542" y="-17401"/>
              <a:chExt cx="1853696" cy="5717324"/>
            </a:xfrm>
          </p:grpSpPr>
          <p:sp>
            <p:nvSpPr>
              <p:cNvPr id="33" name="Google Shape;33;p4"/>
              <p:cNvSpPr/>
              <p:nvPr/>
            </p:nvSpPr>
            <p:spPr>
              <a:xfrm rot="10800000" flipH="1">
                <a:off x="-27471" y="-17401"/>
                <a:ext cx="1282625" cy="435773"/>
              </a:xfrm>
              <a:custGeom>
                <a:avLst/>
                <a:gdLst/>
                <a:ahLst/>
                <a:cxnLst/>
                <a:rect l="l" t="t" r="r" b="b"/>
                <a:pathLst>
                  <a:path w="1282625" h="435773" extrusionOk="0">
                    <a:moveTo>
                      <a:pt x="898560" y="147166"/>
                    </a:moveTo>
                    <a:cubicBezTo>
                      <a:pt x="883320" y="149071"/>
                      <a:pt x="867128" y="148118"/>
                      <a:pt x="850935" y="150023"/>
                    </a:cubicBezTo>
                    <a:cubicBezTo>
                      <a:pt x="830933" y="152881"/>
                      <a:pt x="811883" y="153833"/>
                      <a:pt x="793785" y="153833"/>
                    </a:cubicBezTo>
                    <a:cubicBezTo>
                      <a:pt x="685200" y="153833"/>
                      <a:pt x="608048" y="112876"/>
                      <a:pt x="543278" y="71918"/>
                    </a:cubicBezTo>
                    <a:cubicBezTo>
                      <a:pt x="478508" y="30961"/>
                      <a:pt x="453743" y="8101"/>
                      <a:pt x="381353" y="481"/>
                    </a:cubicBezTo>
                    <a:cubicBezTo>
                      <a:pt x="360398" y="-1424"/>
                      <a:pt x="302295" y="2386"/>
                      <a:pt x="276578" y="10958"/>
                    </a:cubicBezTo>
                    <a:cubicBezTo>
                      <a:pt x="-43462" y="115733"/>
                      <a:pt x="2258" y="435773"/>
                      <a:pt x="2258" y="435773"/>
                    </a:cubicBezTo>
                    <a:lnTo>
                      <a:pt x="1282418" y="435773"/>
                    </a:lnTo>
                    <a:cubicBezTo>
                      <a:pt x="1282418" y="434821"/>
                      <a:pt x="1304325" y="99541"/>
                      <a:pt x="898560" y="147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rot="2694719">
                <a:off x="-501935" y="4355845"/>
                <a:ext cx="1575107" cy="923258"/>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 name="Google Shape;35;p4"/>
            <p:cNvSpPr/>
            <p:nvPr/>
          </p:nvSpPr>
          <p:spPr>
            <a:xfrm>
              <a:off x="7945769" y="-146795"/>
              <a:ext cx="1332175" cy="5424900"/>
            </a:xfrm>
            <a:custGeom>
              <a:avLst/>
              <a:gdLst/>
              <a:ahLst/>
              <a:cxnLst/>
              <a:rect l="l" t="t" r="r" b="b"/>
              <a:pathLst>
                <a:path w="53287" h="216996" extrusionOk="0">
                  <a:moveTo>
                    <a:pt x="12327" y="211099"/>
                  </a:moveTo>
                  <a:cubicBezTo>
                    <a:pt x="17676" y="208505"/>
                    <a:pt x="27128" y="203919"/>
                    <a:pt x="32110" y="199669"/>
                  </a:cubicBezTo>
                  <a:cubicBezTo>
                    <a:pt x="37092" y="195419"/>
                    <a:pt x="39657" y="192641"/>
                    <a:pt x="42221" y="185601"/>
                  </a:cubicBezTo>
                  <a:cubicBezTo>
                    <a:pt x="44785" y="178561"/>
                    <a:pt x="46690" y="171466"/>
                    <a:pt x="47496" y="157428"/>
                  </a:cubicBezTo>
                  <a:cubicBezTo>
                    <a:pt x="48302" y="143390"/>
                    <a:pt x="48449" y="115492"/>
                    <a:pt x="47057" y="101373"/>
                  </a:cubicBezTo>
                  <a:cubicBezTo>
                    <a:pt x="45665" y="87254"/>
                    <a:pt x="39877" y="82325"/>
                    <a:pt x="39144" y="72712"/>
                  </a:cubicBezTo>
                  <a:cubicBezTo>
                    <a:pt x="38411" y="63099"/>
                    <a:pt x="43247" y="53757"/>
                    <a:pt x="42661" y="43697"/>
                  </a:cubicBezTo>
                  <a:cubicBezTo>
                    <a:pt x="42075" y="33638"/>
                    <a:pt x="34528" y="18656"/>
                    <a:pt x="35627" y="12355"/>
                  </a:cubicBezTo>
                  <a:cubicBezTo>
                    <a:pt x="36726" y="6054"/>
                    <a:pt x="46324" y="-7921"/>
                    <a:pt x="49255" y="5890"/>
                  </a:cubicBezTo>
                  <a:cubicBezTo>
                    <a:pt x="52186" y="19701"/>
                    <a:pt x="52772" y="67362"/>
                    <a:pt x="53211" y="95219"/>
                  </a:cubicBezTo>
                  <a:cubicBezTo>
                    <a:pt x="53651" y="123076"/>
                    <a:pt x="52039" y="153688"/>
                    <a:pt x="51892" y="173031"/>
                  </a:cubicBezTo>
                  <a:cubicBezTo>
                    <a:pt x="51746" y="192374"/>
                    <a:pt x="53358" y="204317"/>
                    <a:pt x="52332" y="211277"/>
                  </a:cubicBezTo>
                  <a:cubicBezTo>
                    <a:pt x="51306" y="218238"/>
                    <a:pt x="52699" y="213842"/>
                    <a:pt x="45738" y="214794"/>
                  </a:cubicBezTo>
                  <a:cubicBezTo>
                    <a:pt x="38778" y="215747"/>
                    <a:pt x="18189" y="216919"/>
                    <a:pt x="10569" y="216992"/>
                  </a:cubicBezTo>
                  <a:cubicBezTo>
                    <a:pt x="2949" y="217065"/>
                    <a:pt x="-275" y="216216"/>
                    <a:pt x="18" y="215234"/>
                  </a:cubicBezTo>
                  <a:cubicBezTo>
                    <a:pt x="311" y="214252"/>
                    <a:pt x="6978" y="213693"/>
                    <a:pt x="12327" y="211099"/>
                  </a:cubicBezTo>
                  <a:close/>
                </a:path>
              </a:pathLst>
            </a:custGeom>
            <a:solidFill>
              <a:schemeClr val="lt2"/>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7710900" cy="1162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2084250" y="2000800"/>
            <a:ext cx="4982400" cy="2126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56" name="Google Shape;56;p7"/>
          <p:cNvGrpSpPr/>
          <p:nvPr/>
        </p:nvGrpSpPr>
        <p:grpSpPr>
          <a:xfrm>
            <a:off x="-648200" y="-131159"/>
            <a:ext cx="9952430" cy="6642277"/>
            <a:chOff x="-648200" y="-131159"/>
            <a:chExt cx="9952430" cy="6642277"/>
          </a:xfrm>
        </p:grpSpPr>
        <p:grpSp>
          <p:nvGrpSpPr>
            <p:cNvPr id="57" name="Google Shape;57;p7"/>
            <p:cNvGrpSpPr/>
            <p:nvPr/>
          </p:nvGrpSpPr>
          <p:grpSpPr>
            <a:xfrm>
              <a:off x="-648200" y="-131159"/>
              <a:ext cx="9860324" cy="6642277"/>
              <a:chOff x="-648200" y="-131159"/>
              <a:chExt cx="9860324" cy="6642277"/>
            </a:xfrm>
          </p:grpSpPr>
          <p:sp>
            <p:nvSpPr>
              <p:cNvPr id="58" name="Google Shape;58;p7"/>
              <p:cNvSpPr/>
              <p:nvPr/>
            </p:nvSpPr>
            <p:spPr>
              <a:xfrm rot="10800000" flipH="1">
                <a:off x="7190650" y="-59395"/>
                <a:ext cx="2021474" cy="1465669"/>
              </a:xfrm>
              <a:custGeom>
                <a:avLst/>
                <a:gdLst/>
                <a:ahLst/>
                <a:cxnLst/>
                <a:rect l="l" t="t" r="r" b="b"/>
                <a:pathLst>
                  <a:path w="112664" h="81801" extrusionOk="0">
                    <a:moveTo>
                      <a:pt x="3578" y="65941"/>
                    </a:moveTo>
                    <a:cubicBezTo>
                      <a:pt x="6198" y="61599"/>
                      <a:pt x="13642" y="56582"/>
                      <a:pt x="20648" y="53812"/>
                    </a:cubicBezTo>
                    <a:cubicBezTo>
                      <a:pt x="27654" y="51042"/>
                      <a:pt x="36629" y="49170"/>
                      <a:pt x="45613" y="49320"/>
                    </a:cubicBezTo>
                    <a:cubicBezTo>
                      <a:pt x="54597" y="49470"/>
                      <a:pt x="67410" y="55609"/>
                      <a:pt x="74554" y="54711"/>
                    </a:cubicBezTo>
                    <a:cubicBezTo>
                      <a:pt x="81699" y="53813"/>
                      <a:pt x="82491" y="52465"/>
                      <a:pt x="88480" y="43930"/>
                    </a:cubicBezTo>
                    <a:cubicBezTo>
                      <a:pt x="94470" y="35395"/>
                      <a:pt x="106673" y="9191"/>
                      <a:pt x="110491" y="3501"/>
                    </a:cubicBezTo>
                    <a:cubicBezTo>
                      <a:pt x="114309" y="-2189"/>
                      <a:pt x="111091" y="-1515"/>
                      <a:pt x="111390" y="9790"/>
                    </a:cubicBezTo>
                    <a:cubicBezTo>
                      <a:pt x="111690" y="21095"/>
                      <a:pt x="113411" y="59503"/>
                      <a:pt x="112288" y="71332"/>
                    </a:cubicBezTo>
                    <a:cubicBezTo>
                      <a:pt x="111165" y="83161"/>
                      <a:pt x="114267" y="79078"/>
                      <a:pt x="104651" y="80765"/>
                    </a:cubicBezTo>
                    <a:cubicBezTo>
                      <a:pt x="95035" y="82453"/>
                      <a:pt x="71215" y="81607"/>
                      <a:pt x="54594" y="81457"/>
                    </a:cubicBezTo>
                    <a:cubicBezTo>
                      <a:pt x="37973" y="81307"/>
                      <a:pt x="13429" y="82453"/>
                      <a:pt x="4926" y="79867"/>
                    </a:cubicBezTo>
                    <a:cubicBezTo>
                      <a:pt x="-3577" y="77281"/>
                      <a:pt x="958" y="70284"/>
                      <a:pt x="3578" y="65941"/>
                    </a:cubicBezTo>
                    <a:close/>
                  </a:path>
                </a:pathLst>
              </a:custGeom>
              <a:solidFill>
                <a:schemeClr val="accent3"/>
              </a:solidFill>
              <a:ln>
                <a:noFill/>
              </a:ln>
            </p:spPr>
          </p:sp>
          <p:sp>
            <p:nvSpPr>
              <p:cNvPr id="59" name="Google Shape;59;p7"/>
              <p:cNvSpPr/>
              <p:nvPr/>
            </p:nvSpPr>
            <p:spPr>
              <a:xfrm rot="-5115719">
                <a:off x="-1033196" y="369009"/>
                <a:ext cx="1905562" cy="981684"/>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rot="2459827">
                <a:off x="-223376" y="4164160"/>
                <a:ext cx="2567014" cy="1714888"/>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 name="Google Shape;61;p7"/>
            <p:cNvSpPr/>
            <p:nvPr/>
          </p:nvSpPr>
          <p:spPr>
            <a:xfrm>
              <a:off x="6772630" y="3819141"/>
              <a:ext cx="2531600" cy="1466725"/>
            </a:xfrm>
            <a:custGeom>
              <a:avLst/>
              <a:gdLst/>
              <a:ahLst/>
              <a:cxnLst/>
              <a:rect l="l" t="t" r="r" b="b"/>
              <a:pathLst>
                <a:path w="101264" h="58669" extrusionOk="0">
                  <a:moveTo>
                    <a:pt x="2213" y="50848"/>
                  </a:moveTo>
                  <a:cubicBezTo>
                    <a:pt x="4839" y="47665"/>
                    <a:pt x="14654" y="39110"/>
                    <a:pt x="21789" y="36045"/>
                  </a:cubicBezTo>
                  <a:cubicBezTo>
                    <a:pt x="28924" y="32980"/>
                    <a:pt x="37620" y="32220"/>
                    <a:pt x="45021" y="32459"/>
                  </a:cubicBezTo>
                  <a:cubicBezTo>
                    <a:pt x="52422" y="32698"/>
                    <a:pt x="60626" y="39505"/>
                    <a:pt x="66193" y="37478"/>
                  </a:cubicBezTo>
                  <a:cubicBezTo>
                    <a:pt x="71760" y="35451"/>
                    <a:pt x="74848" y="25213"/>
                    <a:pt x="78425" y="20298"/>
                  </a:cubicBezTo>
                  <a:cubicBezTo>
                    <a:pt x="82002" y="15383"/>
                    <a:pt x="84433" y="11359"/>
                    <a:pt x="87657" y="7989"/>
                  </a:cubicBezTo>
                  <a:cubicBezTo>
                    <a:pt x="90881" y="4619"/>
                    <a:pt x="96013" y="-700"/>
                    <a:pt x="97768" y="76"/>
                  </a:cubicBezTo>
                  <a:cubicBezTo>
                    <a:pt x="99523" y="852"/>
                    <a:pt x="98195" y="3389"/>
                    <a:pt x="98185" y="12647"/>
                  </a:cubicBezTo>
                  <a:cubicBezTo>
                    <a:pt x="98175" y="21905"/>
                    <a:pt x="105426" y="48540"/>
                    <a:pt x="97707" y="55623"/>
                  </a:cubicBezTo>
                  <a:cubicBezTo>
                    <a:pt x="89988" y="62706"/>
                    <a:pt x="67149" y="55225"/>
                    <a:pt x="51870" y="55145"/>
                  </a:cubicBezTo>
                  <a:cubicBezTo>
                    <a:pt x="36591" y="55065"/>
                    <a:pt x="14309" y="55861"/>
                    <a:pt x="6033" y="55145"/>
                  </a:cubicBezTo>
                  <a:cubicBezTo>
                    <a:pt x="-2243" y="54429"/>
                    <a:pt x="-413" y="54031"/>
                    <a:pt x="2213" y="50848"/>
                  </a:cubicBezTo>
                  <a:close/>
                </a:path>
              </a:pathLst>
            </a:custGeom>
            <a:solidFill>
              <a:schemeClr val="accent1"/>
            </a:solidFill>
            <a:ln>
              <a:noFill/>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1768500" y="1407800"/>
            <a:ext cx="5607000" cy="210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4" name="Google Shape;64;p8"/>
          <p:cNvGrpSpPr/>
          <p:nvPr/>
        </p:nvGrpSpPr>
        <p:grpSpPr>
          <a:xfrm>
            <a:off x="-421475" y="-820382"/>
            <a:ext cx="11027263" cy="6464785"/>
            <a:chOff x="-421475" y="-820382"/>
            <a:chExt cx="11027263" cy="6464785"/>
          </a:xfrm>
        </p:grpSpPr>
        <p:grpSp>
          <p:nvGrpSpPr>
            <p:cNvPr id="65" name="Google Shape;65;p8"/>
            <p:cNvGrpSpPr/>
            <p:nvPr/>
          </p:nvGrpSpPr>
          <p:grpSpPr>
            <a:xfrm>
              <a:off x="-95153" y="-820382"/>
              <a:ext cx="10700942" cy="6464785"/>
              <a:chOff x="-95153" y="-820382"/>
              <a:chExt cx="10700942" cy="6464785"/>
            </a:xfrm>
          </p:grpSpPr>
          <p:sp>
            <p:nvSpPr>
              <p:cNvPr id="66" name="Google Shape;66;p8"/>
              <p:cNvSpPr/>
              <p:nvPr/>
            </p:nvSpPr>
            <p:spPr>
              <a:xfrm rot="5400000" flipH="1">
                <a:off x="-854647" y="3808374"/>
                <a:ext cx="2595522" cy="1076535"/>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8"/>
              <p:cNvSpPr/>
              <p:nvPr/>
            </p:nvSpPr>
            <p:spPr>
              <a:xfrm rot="-160479" flipH="1">
                <a:off x="183698" y="-647107"/>
                <a:ext cx="2346429" cy="1300571"/>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8"/>
              <p:cNvSpPr/>
              <p:nvPr/>
            </p:nvSpPr>
            <p:spPr>
              <a:xfrm rot="1880161" flipH="1">
                <a:off x="7336195" y="-387789"/>
                <a:ext cx="1987011" cy="1163809"/>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8"/>
              <p:cNvSpPr/>
              <p:nvPr/>
            </p:nvSpPr>
            <p:spPr>
              <a:xfrm rot="-7826139" flipH="1">
                <a:off x="7641677" y="132224"/>
                <a:ext cx="2760261" cy="1806331"/>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8"/>
              <p:cNvSpPr/>
              <p:nvPr/>
            </p:nvSpPr>
            <p:spPr>
              <a:xfrm>
                <a:off x="7027326" y="3750821"/>
                <a:ext cx="2177513" cy="1455853"/>
              </a:xfrm>
              <a:custGeom>
                <a:avLst/>
                <a:gdLst/>
                <a:ahLst/>
                <a:cxnLst/>
                <a:rect l="l" t="t" r="r" b="b"/>
                <a:pathLst>
                  <a:path w="112664" h="81801" extrusionOk="0">
                    <a:moveTo>
                      <a:pt x="3578" y="65941"/>
                    </a:moveTo>
                    <a:cubicBezTo>
                      <a:pt x="6198" y="61599"/>
                      <a:pt x="13642" y="56582"/>
                      <a:pt x="20648" y="53812"/>
                    </a:cubicBezTo>
                    <a:cubicBezTo>
                      <a:pt x="27654" y="51042"/>
                      <a:pt x="36629" y="49170"/>
                      <a:pt x="45613" y="49320"/>
                    </a:cubicBezTo>
                    <a:cubicBezTo>
                      <a:pt x="54597" y="49470"/>
                      <a:pt x="67410" y="55609"/>
                      <a:pt x="74554" y="54711"/>
                    </a:cubicBezTo>
                    <a:cubicBezTo>
                      <a:pt x="81699" y="53813"/>
                      <a:pt x="82491" y="52465"/>
                      <a:pt x="88480" y="43930"/>
                    </a:cubicBezTo>
                    <a:cubicBezTo>
                      <a:pt x="94470" y="35395"/>
                      <a:pt x="106673" y="9191"/>
                      <a:pt x="110491" y="3501"/>
                    </a:cubicBezTo>
                    <a:cubicBezTo>
                      <a:pt x="114309" y="-2189"/>
                      <a:pt x="111091" y="-1515"/>
                      <a:pt x="111390" y="9790"/>
                    </a:cubicBezTo>
                    <a:cubicBezTo>
                      <a:pt x="111690" y="21095"/>
                      <a:pt x="113411" y="59503"/>
                      <a:pt x="112288" y="71332"/>
                    </a:cubicBezTo>
                    <a:cubicBezTo>
                      <a:pt x="111165" y="83161"/>
                      <a:pt x="114267" y="79078"/>
                      <a:pt x="104651" y="80765"/>
                    </a:cubicBezTo>
                    <a:cubicBezTo>
                      <a:pt x="95035" y="82453"/>
                      <a:pt x="71215" y="81607"/>
                      <a:pt x="54594" y="81457"/>
                    </a:cubicBezTo>
                    <a:cubicBezTo>
                      <a:pt x="37973" y="81307"/>
                      <a:pt x="13429" y="82453"/>
                      <a:pt x="4926" y="79867"/>
                    </a:cubicBezTo>
                    <a:cubicBezTo>
                      <a:pt x="-3577" y="77281"/>
                      <a:pt x="958" y="70284"/>
                      <a:pt x="3578" y="65941"/>
                    </a:cubicBezTo>
                    <a:close/>
                  </a:path>
                </a:pathLst>
              </a:custGeom>
              <a:solidFill>
                <a:schemeClr val="accent1"/>
              </a:solidFill>
              <a:ln>
                <a:noFill/>
              </a:ln>
            </p:spPr>
          </p:sp>
        </p:grpSp>
        <p:sp>
          <p:nvSpPr>
            <p:cNvPr id="71" name="Google Shape;71;p8"/>
            <p:cNvSpPr/>
            <p:nvPr/>
          </p:nvSpPr>
          <p:spPr>
            <a:xfrm>
              <a:off x="-421475" y="4604003"/>
              <a:ext cx="2595522" cy="590645"/>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2135550" y="1740176"/>
            <a:ext cx="4872900" cy="93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4" name="Google Shape;74;p9"/>
          <p:cNvSpPr txBox="1">
            <a:spLocks noGrp="1"/>
          </p:cNvSpPr>
          <p:nvPr>
            <p:ph type="subTitle" idx="1"/>
          </p:nvPr>
        </p:nvSpPr>
        <p:spPr>
          <a:xfrm>
            <a:off x="2135550" y="2732225"/>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5" name="Google Shape;75;p9"/>
          <p:cNvGrpSpPr/>
          <p:nvPr/>
        </p:nvGrpSpPr>
        <p:grpSpPr>
          <a:xfrm>
            <a:off x="-1599741" y="-1140575"/>
            <a:ext cx="11037850" cy="6380353"/>
            <a:chOff x="-1599741" y="-1140575"/>
            <a:chExt cx="11037850" cy="6380353"/>
          </a:xfrm>
        </p:grpSpPr>
        <p:sp>
          <p:nvSpPr>
            <p:cNvPr id="76" name="Google Shape;76;p9"/>
            <p:cNvSpPr/>
            <p:nvPr/>
          </p:nvSpPr>
          <p:spPr>
            <a:xfrm>
              <a:off x="6418378" y="3194753"/>
              <a:ext cx="2816600" cy="2045025"/>
            </a:xfrm>
            <a:custGeom>
              <a:avLst/>
              <a:gdLst/>
              <a:ahLst/>
              <a:cxnLst/>
              <a:rect l="l" t="t" r="r" b="b"/>
              <a:pathLst>
                <a:path w="112664" h="81801" extrusionOk="0">
                  <a:moveTo>
                    <a:pt x="3578" y="65941"/>
                  </a:moveTo>
                  <a:cubicBezTo>
                    <a:pt x="6198" y="61599"/>
                    <a:pt x="13642" y="56582"/>
                    <a:pt x="20648" y="53812"/>
                  </a:cubicBezTo>
                  <a:cubicBezTo>
                    <a:pt x="27654" y="51042"/>
                    <a:pt x="36629" y="49170"/>
                    <a:pt x="45613" y="49320"/>
                  </a:cubicBezTo>
                  <a:cubicBezTo>
                    <a:pt x="54597" y="49470"/>
                    <a:pt x="67410" y="55609"/>
                    <a:pt x="74554" y="54711"/>
                  </a:cubicBezTo>
                  <a:cubicBezTo>
                    <a:pt x="81699" y="53813"/>
                    <a:pt x="82491" y="52465"/>
                    <a:pt x="88480" y="43930"/>
                  </a:cubicBezTo>
                  <a:cubicBezTo>
                    <a:pt x="94470" y="35395"/>
                    <a:pt x="106673" y="9191"/>
                    <a:pt x="110491" y="3501"/>
                  </a:cubicBezTo>
                  <a:cubicBezTo>
                    <a:pt x="114309" y="-2189"/>
                    <a:pt x="111091" y="-1515"/>
                    <a:pt x="111390" y="9790"/>
                  </a:cubicBezTo>
                  <a:cubicBezTo>
                    <a:pt x="111690" y="21095"/>
                    <a:pt x="113411" y="59503"/>
                    <a:pt x="112288" y="71332"/>
                  </a:cubicBezTo>
                  <a:cubicBezTo>
                    <a:pt x="111165" y="83161"/>
                    <a:pt x="114267" y="79078"/>
                    <a:pt x="104651" y="80765"/>
                  </a:cubicBezTo>
                  <a:cubicBezTo>
                    <a:pt x="95035" y="82453"/>
                    <a:pt x="71215" y="81607"/>
                    <a:pt x="54594" y="81457"/>
                  </a:cubicBezTo>
                  <a:cubicBezTo>
                    <a:pt x="37973" y="81307"/>
                    <a:pt x="13429" y="82453"/>
                    <a:pt x="4926" y="79867"/>
                  </a:cubicBezTo>
                  <a:cubicBezTo>
                    <a:pt x="-3577" y="77281"/>
                    <a:pt x="958" y="70284"/>
                    <a:pt x="3578" y="65941"/>
                  </a:cubicBezTo>
                  <a:close/>
                </a:path>
              </a:pathLst>
            </a:custGeom>
            <a:solidFill>
              <a:schemeClr val="lt2"/>
            </a:solidFill>
            <a:ln>
              <a:noFill/>
            </a:ln>
          </p:spPr>
        </p:sp>
        <p:sp>
          <p:nvSpPr>
            <p:cNvPr id="77" name="Google Shape;77;p9"/>
            <p:cNvSpPr/>
            <p:nvPr/>
          </p:nvSpPr>
          <p:spPr>
            <a:xfrm>
              <a:off x="-509975" y="4350525"/>
              <a:ext cx="2595522" cy="799043"/>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9"/>
            <p:cNvSpPr/>
            <p:nvPr/>
          </p:nvSpPr>
          <p:spPr>
            <a:xfrm rot="795283">
              <a:off x="6913439" y="-889864"/>
              <a:ext cx="2372868" cy="1599408"/>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9"/>
            <p:cNvSpPr/>
            <p:nvPr/>
          </p:nvSpPr>
          <p:spPr>
            <a:xfrm rot="-143157">
              <a:off x="2207479" y="-358467"/>
              <a:ext cx="1479462" cy="867520"/>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9"/>
            <p:cNvSpPr/>
            <p:nvPr/>
          </p:nvSpPr>
          <p:spPr>
            <a:xfrm rot="8487239">
              <a:off x="-1094597" y="-288884"/>
              <a:ext cx="2571267" cy="2517331"/>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txBox="1">
            <a:spLocks noGrp="1"/>
          </p:cNvSpPr>
          <p:nvPr>
            <p:ph type="title" hasCustomPrompt="1"/>
          </p:nvPr>
        </p:nvSpPr>
        <p:spPr>
          <a:xfrm>
            <a:off x="1894800" y="1720788"/>
            <a:ext cx="5354400" cy="1016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b="0">
                <a:solidFill>
                  <a:schemeClr val="dk2"/>
                </a:solidFill>
                <a:latin typeface="Archivo Black"/>
                <a:ea typeface="Archivo Black"/>
                <a:cs typeface="Archivo Black"/>
                <a:sym typeface="Archivo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1894800" y="2925612"/>
            <a:ext cx="53544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7" name="Google Shape;87;p11"/>
          <p:cNvGrpSpPr/>
          <p:nvPr/>
        </p:nvGrpSpPr>
        <p:grpSpPr>
          <a:xfrm>
            <a:off x="-1243735" y="-1063012"/>
            <a:ext cx="10891844" cy="6302715"/>
            <a:chOff x="-1243735" y="-1063012"/>
            <a:chExt cx="10891844" cy="6302715"/>
          </a:xfrm>
        </p:grpSpPr>
        <p:sp>
          <p:nvSpPr>
            <p:cNvPr id="88" name="Google Shape;88;p11"/>
            <p:cNvSpPr/>
            <p:nvPr/>
          </p:nvSpPr>
          <p:spPr>
            <a:xfrm>
              <a:off x="6420003" y="3194678"/>
              <a:ext cx="2816600" cy="2045025"/>
            </a:xfrm>
            <a:custGeom>
              <a:avLst/>
              <a:gdLst/>
              <a:ahLst/>
              <a:cxnLst/>
              <a:rect l="l" t="t" r="r" b="b"/>
              <a:pathLst>
                <a:path w="112664" h="81801" extrusionOk="0">
                  <a:moveTo>
                    <a:pt x="3578" y="65941"/>
                  </a:moveTo>
                  <a:cubicBezTo>
                    <a:pt x="6198" y="61599"/>
                    <a:pt x="13642" y="56582"/>
                    <a:pt x="20648" y="53812"/>
                  </a:cubicBezTo>
                  <a:cubicBezTo>
                    <a:pt x="27654" y="51042"/>
                    <a:pt x="36629" y="49170"/>
                    <a:pt x="45613" y="49320"/>
                  </a:cubicBezTo>
                  <a:cubicBezTo>
                    <a:pt x="54597" y="49470"/>
                    <a:pt x="67410" y="55609"/>
                    <a:pt x="74554" y="54711"/>
                  </a:cubicBezTo>
                  <a:cubicBezTo>
                    <a:pt x="81699" y="53813"/>
                    <a:pt x="82491" y="52465"/>
                    <a:pt x="88480" y="43930"/>
                  </a:cubicBezTo>
                  <a:cubicBezTo>
                    <a:pt x="94470" y="35395"/>
                    <a:pt x="106673" y="9191"/>
                    <a:pt x="110491" y="3501"/>
                  </a:cubicBezTo>
                  <a:cubicBezTo>
                    <a:pt x="114309" y="-2189"/>
                    <a:pt x="111091" y="-1515"/>
                    <a:pt x="111390" y="9790"/>
                  </a:cubicBezTo>
                  <a:cubicBezTo>
                    <a:pt x="111690" y="21095"/>
                    <a:pt x="113411" y="59503"/>
                    <a:pt x="112288" y="71332"/>
                  </a:cubicBezTo>
                  <a:cubicBezTo>
                    <a:pt x="111165" y="83161"/>
                    <a:pt x="114267" y="79078"/>
                    <a:pt x="104651" y="80765"/>
                  </a:cubicBezTo>
                  <a:cubicBezTo>
                    <a:pt x="95035" y="82453"/>
                    <a:pt x="71215" y="81607"/>
                    <a:pt x="54594" y="81457"/>
                  </a:cubicBezTo>
                  <a:cubicBezTo>
                    <a:pt x="37973" y="81307"/>
                    <a:pt x="13429" y="82453"/>
                    <a:pt x="4926" y="79867"/>
                  </a:cubicBezTo>
                  <a:cubicBezTo>
                    <a:pt x="-3577" y="77281"/>
                    <a:pt x="958" y="70284"/>
                    <a:pt x="3578" y="65941"/>
                  </a:cubicBezTo>
                  <a:close/>
                </a:path>
              </a:pathLst>
            </a:custGeom>
            <a:solidFill>
              <a:schemeClr val="lt2"/>
            </a:solidFill>
            <a:ln>
              <a:noFill/>
            </a:ln>
          </p:spPr>
        </p:sp>
        <p:grpSp>
          <p:nvGrpSpPr>
            <p:cNvPr id="89" name="Google Shape;89;p11"/>
            <p:cNvGrpSpPr/>
            <p:nvPr/>
          </p:nvGrpSpPr>
          <p:grpSpPr>
            <a:xfrm>
              <a:off x="-1243735" y="-1063012"/>
              <a:ext cx="10891844" cy="6212580"/>
              <a:chOff x="-1243735" y="-1063012"/>
              <a:chExt cx="10891844" cy="6212580"/>
            </a:xfrm>
          </p:grpSpPr>
          <p:sp>
            <p:nvSpPr>
              <p:cNvPr id="90" name="Google Shape;90;p11"/>
              <p:cNvSpPr/>
              <p:nvPr/>
            </p:nvSpPr>
            <p:spPr>
              <a:xfrm>
                <a:off x="-509975" y="4350525"/>
                <a:ext cx="2595522" cy="799043"/>
              </a:xfrm>
              <a:custGeom>
                <a:avLst/>
                <a:gdLst/>
                <a:ahLst/>
                <a:cxnLst/>
                <a:rect l="l" t="t" r="r" b="b"/>
                <a:pathLst>
                  <a:path w="1280159" h="445770" extrusionOk="0">
                    <a:moveTo>
                      <a:pt x="896302" y="157163"/>
                    </a:moveTo>
                    <a:cubicBezTo>
                      <a:pt x="881063" y="157163"/>
                      <a:pt x="864870" y="158115"/>
                      <a:pt x="848677" y="160020"/>
                    </a:cubicBezTo>
                    <a:cubicBezTo>
                      <a:pt x="828675" y="162878"/>
                      <a:pt x="809625" y="163830"/>
                      <a:pt x="791527" y="163830"/>
                    </a:cubicBezTo>
                    <a:cubicBezTo>
                      <a:pt x="682942" y="163830"/>
                      <a:pt x="605790" y="122872"/>
                      <a:pt x="541020" y="81915"/>
                    </a:cubicBezTo>
                    <a:cubicBezTo>
                      <a:pt x="476250" y="40958"/>
                      <a:pt x="421957" y="0"/>
                      <a:pt x="359092" y="0"/>
                    </a:cubicBezTo>
                    <a:cubicBezTo>
                      <a:pt x="338138" y="0"/>
                      <a:pt x="315277" y="4763"/>
                      <a:pt x="291465" y="15240"/>
                    </a:cubicBezTo>
                    <a:cubicBezTo>
                      <a:pt x="111442" y="96203"/>
                      <a:pt x="0" y="445770"/>
                      <a:pt x="0" y="445770"/>
                    </a:cubicBezTo>
                    <a:lnTo>
                      <a:pt x="1280160" y="445770"/>
                    </a:lnTo>
                    <a:cubicBezTo>
                      <a:pt x="1280160" y="444818"/>
                      <a:pt x="1163002" y="157163"/>
                      <a:pt x="896302" y="15716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1"/>
              <p:cNvSpPr/>
              <p:nvPr/>
            </p:nvSpPr>
            <p:spPr>
              <a:xfrm rot="795283">
                <a:off x="7123439" y="-812302"/>
                <a:ext cx="2372868" cy="1599408"/>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1"/>
              <p:cNvSpPr/>
              <p:nvPr/>
            </p:nvSpPr>
            <p:spPr>
              <a:xfrm rot="-143157">
                <a:off x="2174504" y="-512317"/>
                <a:ext cx="1479462" cy="867520"/>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1"/>
              <p:cNvSpPr/>
              <p:nvPr/>
            </p:nvSpPr>
            <p:spPr>
              <a:xfrm rot="8482631">
                <a:off x="-856593" y="-308432"/>
                <a:ext cx="1977599" cy="1937273"/>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4" name="Google Shape;94;p11"/>
            <p:cNvSpPr/>
            <p:nvPr/>
          </p:nvSpPr>
          <p:spPr>
            <a:xfrm>
              <a:off x="6759250" y="3957125"/>
              <a:ext cx="2477342" cy="1282575"/>
            </a:xfrm>
            <a:custGeom>
              <a:avLst/>
              <a:gdLst/>
              <a:ahLst/>
              <a:cxnLst/>
              <a:rect l="l" t="t" r="r" b="b"/>
              <a:pathLst>
                <a:path w="92941" h="51303" extrusionOk="0">
                  <a:moveTo>
                    <a:pt x="2950" y="42284"/>
                  </a:moveTo>
                  <a:cubicBezTo>
                    <a:pt x="5111" y="39814"/>
                    <a:pt x="11510" y="38683"/>
                    <a:pt x="17026" y="35386"/>
                  </a:cubicBezTo>
                  <a:cubicBezTo>
                    <a:pt x="22543" y="32089"/>
                    <a:pt x="28641" y="22417"/>
                    <a:pt x="36049" y="22502"/>
                  </a:cubicBezTo>
                  <a:cubicBezTo>
                    <a:pt x="43458" y="22587"/>
                    <a:pt x="54297" y="38974"/>
                    <a:pt x="61477" y="35897"/>
                  </a:cubicBezTo>
                  <a:cubicBezTo>
                    <a:pt x="68657" y="32820"/>
                    <a:pt x="74091" y="9788"/>
                    <a:pt x="79131" y="4038"/>
                  </a:cubicBezTo>
                  <a:cubicBezTo>
                    <a:pt x="84171" y="-1711"/>
                    <a:pt x="89561" y="-65"/>
                    <a:pt x="91719" y="1400"/>
                  </a:cubicBezTo>
                  <a:cubicBezTo>
                    <a:pt x="93878" y="2865"/>
                    <a:pt x="91936" y="5505"/>
                    <a:pt x="92082" y="12830"/>
                  </a:cubicBezTo>
                  <a:cubicBezTo>
                    <a:pt x="92228" y="20155"/>
                    <a:pt x="93558" y="39036"/>
                    <a:pt x="92593" y="45350"/>
                  </a:cubicBezTo>
                  <a:cubicBezTo>
                    <a:pt x="91629" y="51664"/>
                    <a:pt x="94224" y="49754"/>
                    <a:pt x="86295" y="50714"/>
                  </a:cubicBezTo>
                  <a:cubicBezTo>
                    <a:pt x="78366" y="51674"/>
                    <a:pt x="58724" y="51193"/>
                    <a:pt x="45018" y="51108"/>
                  </a:cubicBezTo>
                  <a:cubicBezTo>
                    <a:pt x="31313" y="51023"/>
                    <a:pt x="11073" y="51675"/>
                    <a:pt x="4062" y="50204"/>
                  </a:cubicBezTo>
                  <a:cubicBezTo>
                    <a:pt x="-2949" y="48733"/>
                    <a:pt x="789" y="44754"/>
                    <a:pt x="2950" y="42284"/>
                  </a:cubicBezTo>
                  <a:close/>
                </a:path>
              </a:pathLst>
            </a:custGeom>
            <a:solidFill>
              <a:schemeClr val="accent3"/>
            </a:solidFill>
            <a:ln>
              <a:noFill/>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3"/>
          <p:cNvSpPr txBox="1">
            <a:spLocks noGrp="1"/>
          </p:cNvSpPr>
          <p:nvPr>
            <p:ph type="subTitle" idx="1"/>
          </p:nvPr>
        </p:nvSpPr>
        <p:spPr>
          <a:xfrm>
            <a:off x="872400" y="3234554"/>
            <a:ext cx="20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3"/>
          <p:cNvSpPr txBox="1">
            <a:spLocks noGrp="1"/>
          </p:cNvSpPr>
          <p:nvPr>
            <p:ph type="subTitle" idx="2"/>
          </p:nvPr>
        </p:nvSpPr>
        <p:spPr>
          <a:xfrm>
            <a:off x="3541650" y="3234552"/>
            <a:ext cx="20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subTitle" idx="3"/>
          </p:nvPr>
        </p:nvSpPr>
        <p:spPr>
          <a:xfrm>
            <a:off x="6210950" y="3234552"/>
            <a:ext cx="20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4" hasCustomPrompt="1"/>
          </p:nvPr>
        </p:nvSpPr>
        <p:spPr>
          <a:xfrm>
            <a:off x="1420950" y="1716400"/>
            <a:ext cx="963600" cy="67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600" b="0">
                <a:solidFill>
                  <a:schemeClr val="dk2"/>
                </a:solidFill>
                <a:latin typeface="Archivo Black"/>
                <a:ea typeface="Archivo Black"/>
                <a:cs typeface="Archivo Black"/>
                <a:sym typeface="Archiv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5" hasCustomPrompt="1"/>
          </p:nvPr>
        </p:nvSpPr>
        <p:spPr>
          <a:xfrm>
            <a:off x="4090200" y="1716400"/>
            <a:ext cx="963600" cy="67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600" b="0">
                <a:solidFill>
                  <a:schemeClr val="dk2"/>
                </a:solidFill>
                <a:latin typeface="Archivo Black"/>
                <a:ea typeface="Archivo Black"/>
                <a:cs typeface="Archivo Black"/>
                <a:sym typeface="Archiv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6" hasCustomPrompt="1"/>
          </p:nvPr>
        </p:nvSpPr>
        <p:spPr>
          <a:xfrm>
            <a:off x="6759500" y="1716400"/>
            <a:ext cx="963600" cy="67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600" b="0">
                <a:solidFill>
                  <a:schemeClr val="dk2"/>
                </a:solidFill>
                <a:latin typeface="Archivo Black"/>
                <a:ea typeface="Archivo Black"/>
                <a:cs typeface="Archivo Black"/>
                <a:sym typeface="Archivo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7"/>
          </p:nvPr>
        </p:nvSpPr>
        <p:spPr>
          <a:xfrm>
            <a:off x="872375" y="2449079"/>
            <a:ext cx="2060700" cy="90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5" name="Google Shape;105;p13"/>
          <p:cNvSpPr txBox="1">
            <a:spLocks noGrp="1"/>
          </p:cNvSpPr>
          <p:nvPr>
            <p:ph type="subTitle" idx="8"/>
          </p:nvPr>
        </p:nvSpPr>
        <p:spPr>
          <a:xfrm>
            <a:off x="3541625" y="2449075"/>
            <a:ext cx="2060700" cy="90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6" name="Google Shape;106;p13"/>
          <p:cNvSpPr txBox="1">
            <a:spLocks noGrp="1"/>
          </p:cNvSpPr>
          <p:nvPr>
            <p:ph type="subTitle" idx="9"/>
          </p:nvPr>
        </p:nvSpPr>
        <p:spPr>
          <a:xfrm>
            <a:off x="6210925" y="2449075"/>
            <a:ext cx="2060700" cy="90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2"/>
                </a:solidFill>
                <a:latin typeface="Archivo Black"/>
                <a:ea typeface="Archivo Black"/>
                <a:cs typeface="Archivo Black"/>
                <a:sym typeface="Archivo Black"/>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7" name="Google Shape;107;p13"/>
          <p:cNvGrpSpPr/>
          <p:nvPr/>
        </p:nvGrpSpPr>
        <p:grpSpPr>
          <a:xfrm>
            <a:off x="-834177" y="-1547308"/>
            <a:ext cx="10424509" cy="7321051"/>
            <a:chOff x="-834177" y="-1547308"/>
            <a:chExt cx="10424509" cy="7321051"/>
          </a:xfrm>
        </p:grpSpPr>
        <p:sp>
          <p:nvSpPr>
            <p:cNvPr id="108" name="Google Shape;108;p13"/>
            <p:cNvSpPr/>
            <p:nvPr/>
          </p:nvSpPr>
          <p:spPr>
            <a:xfrm rot="-5400000">
              <a:off x="-1148441" y="3528808"/>
              <a:ext cx="1929846" cy="1301317"/>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3"/>
            <p:cNvSpPr/>
            <p:nvPr/>
          </p:nvSpPr>
          <p:spPr>
            <a:xfrm rot="8763385" flipH="1">
              <a:off x="-193672" y="-977033"/>
              <a:ext cx="2562063" cy="1711804"/>
            </a:xfrm>
            <a:custGeom>
              <a:avLst/>
              <a:gdLst/>
              <a:ahLst/>
              <a:cxnLst/>
              <a:rect l="l" t="t" r="r" b="b"/>
              <a:pathLst>
                <a:path w="3269932" h="2204277" extrusionOk="0">
                  <a:moveTo>
                    <a:pt x="2544128" y="210695"/>
                  </a:moveTo>
                  <a:cubicBezTo>
                    <a:pt x="2371725" y="443105"/>
                    <a:pt x="2245995" y="527877"/>
                    <a:pt x="2046923" y="477395"/>
                  </a:cubicBezTo>
                  <a:cubicBezTo>
                    <a:pt x="1756410" y="404052"/>
                    <a:pt x="1681163" y="696470"/>
                    <a:pt x="1441133" y="985077"/>
                  </a:cubicBezTo>
                  <a:cubicBezTo>
                    <a:pt x="1161098" y="1321310"/>
                    <a:pt x="1107758" y="851727"/>
                    <a:pt x="589598" y="975552"/>
                  </a:cubicBezTo>
                  <a:cubicBezTo>
                    <a:pt x="128588" y="1086042"/>
                    <a:pt x="0" y="1390842"/>
                    <a:pt x="0" y="1390842"/>
                  </a:cubicBezTo>
                  <a:lnTo>
                    <a:pt x="688658" y="2204277"/>
                  </a:lnTo>
                  <a:lnTo>
                    <a:pt x="3269933" y="20195"/>
                  </a:lnTo>
                  <a:cubicBezTo>
                    <a:pt x="3269933" y="22100"/>
                    <a:pt x="2769870" y="-94105"/>
                    <a:pt x="2544128" y="2106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3"/>
            <p:cNvSpPr/>
            <p:nvPr/>
          </p:nvSpPr>
          <p:spPr>
            <a:xfrm rot="-144662">
              <a:off x="7292051" y="4607503"/>
              <a:ext cx="2277455" cy="1118762"/>
            </a:xfrm>
            <a:custGeom>
              <a:avLst/>
              <a:gdLst/>
              <a:ahLst/>
              <a:cxnLst/>
              <a:rect l="l" t="t" r="r" b="b"/>
              <a:pathLst>
                <a:path w="1368685" h="873367" extrusionOk="0">
                  <a:moveTo>
                    <a:pt x="1246992" y="331241"/>
                  </a:moveTo>
                  <a:cubicBezTo>
                    <a:pt x="1218417" y="308381"/>
                    <a:pt x="1178411" y="301714"/>
                    <a:pt x="1144122" y="292189"/>
                  </a:cubicBezTo>
                  <a:cubicBezTo>
                    <a:pt x="1101259" y="280759"/>
                    <a:pt x="1054586" y="250279"/>
                    <a:pt x="1020297" y="221704"/>
                  </a:cubicBezTo>
                  <a:cubicBezTo>
                    <a:pt x="986959" y="194081"/>
                    <a:pt x="964099" y="155981"/>
                    <a:pt x="943144" y="117881"/>
                  </a:cubicBezTo>
                  <a:cubicBezTo>
                    <a:pt x="906949" y="52159"/>
                    <a:pt x="856467" y="-31661"/>
                    <a:pt x="769789" y="12154"/>
                  </a:cubicBezTo>
                  <a:cubicBezTo>
                    <a:pt x="736452" y="29299"/>
                    <a:pt x="709781" y="56921"/>
                    <a:pt x="693589" y="90259"/>
                  </a:cubicBezTo>
                  <a:cubicBezTo>
                    <a:pt x="671681" y="134074"/>
                    <a:pt x="649774" y="174079"/>
                    <a:pt x="634534" y="221704"/>
                  </a:cubicBezTo>
                  <a:cubicBezTo>
                    <a:pt x="624056" y="255041"/>
                    <a:pt x="600244" y="295046"/>
                    <a:pt x="562144" y="299809"/>
                  </a:cubicBezTo>
                  <a:cubicBezTo>
                    <a:pt x="508804" y="307429"/>
                    <a:pt x="463084" y="307429"/>
                    <a:pt x="413554" y="284569"/>
                  </a:cubicBezTo>
                  <a:cubicBezTo>
                    <a:pt x="331639" y="246469"/>
                    <a:pt x="227816" y="212179"/>
                    <a:pt x="148759" y="275996"/>
                  </a:cubicBezTo>
                  <a:cubicBezTo>
                    <a:pt x="132566" y="289331"/>
                    <a:pt x="122089" y="306476"/>
                    <a:pt x="107802" y="319811"/>
                  </a:cubicBezTo>
                  <a:cubicBezTo>
                    <a:pt x="93514" y="334099"/>
                    <a:pt x="79227" y="347434"/>
                    <a:pt x="67797" y="364579"/>
                  </a:cubicBezTo>
                  <a:cubicBezTo>
                    <a:pt x="39222" y="406489"/>
                    <a:pt x="15409" y="446494"/>
                    <a:pt x="4931" y="496976"/>
                  </a:cubicBezTo>
                  <a:cubicBezTo>
                    <a:pt x="-12214" y="582701"/>
                    <a:pt x="15409" y="686524"/>
                    <a:pt x="86847" y="742721"/>
                  </a:cubicBezTo>
                  <a:cubicBezTo>
                    <a:pt x="117327" y="766534"/>
                    <a:pt x="157331" y="777964"/>
                    <a:pt x="195431" y="770344"/>
                  </a:cubicBezTo>
                  <a:cubicBezTo>
                    <a:pt x="232579" y="762724"/>
                    <a:pt x="257344" y="722719"/>
                    <a:pt x="276394" y="693191"/>
                  </a:cubicBezTo>
                  <a:cubicBezTo>
                    <a:pt x="299254" y="658901"/>
                    <a:pt x="350689" y="654139"/>
                    <a:pt x="387836" y="658901"/>
                  </a:cubicBezTo>
                  <a:cubicBezTo>
                    <a:pt x="430699" y="663664"/>
                    <a:pt x="451654" y="677951"/>
                    <a:pt x="467847" y="717956"/>
                  </a:cubicBezTo>
                  <a:cubicBezTo>
                    <a:pt x="498327" y="792251"/>
                    <a:pt x="537379" y="869404"/>
                    <a:pt x="627867" y="873214"/>
                  </a:cubicBezTo>
                  <a:cubicBezTo>
                    <a:pt x="708829" y="877024"/>
                    <a:pt x="791697" y="809396"/>
                    <a:pt x="840274" y="751294"/>
                  </a:cubicBezTo>
                  <a:cubicBezTo>
                    <a:pt x="871706" y="714146"/>
                    <a:pt x="905997" y="681761"/>
                    <a:pt x="941239" y="648424"/>
                  </a:cubicBezTo>
                  <a:cubicBezTo>
                    <a:pt x="956479" y="634136"/>
                    <a:pt x="977434" y="616991"/>
                    <a:pt x="999342" y="614134"/>
                  </a:cubicBezTo>
                  <a:cubicBezTo>
                    <a:pt x="1020297" y="612229"/>
                    <a:pt x="1044109" y="619849"/>
                    <a:pt x="1064111" y="625564"/>
                  </a:cubicBezTo>
                  <a:cubicBezTo>
                    <a:pt x="1109831" y="638899"/>
                    <a:pt x="1144122" y="673189"/>
                    <a:pt x="1189842" y="684619"/>
                  </a:cubicBezTo>
                  <a:cubicBezTo>
                    <a:pt x="1231752" y="696049"/>
                    <a:pt x="1275567" y="693191"/>
                    <a:pt x="1307952" y="662711"/>
                  </a:cubicBezTo>
                  <a:cubicBezTo>
                    <a:pt x="1366054" y="608419"/>
                    <a:pt x="1382247" y="517931"/>
                    <a:pt x="1357481" y="442684"/>
                  </a:cubicBezTo>
                  <a:cubicBezTo>
                    <a:pt x="1340336" y="395059"/>
                    <a:pt x="1297474" y="348386"/>
                    <a:pt x="1246992" y="331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1pPr>
            <a:lvl2pPr lvl="1"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2pPr>
            <a:lvl3pPr lvl="2"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3pPr>
            <a:lvl4pPr lvl="3"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4pPr>
            <a:lvl5pPr lvl="4"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5pPr>
            <a:lvl6pPr lvl="5"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6pPr>
            <a:lvl7pPr lvl="6"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7pPr>
            <a:lvl8pPr lvl="7"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8pPr>
            <a:lvl9pPr lvl="8"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7" r:id="rId7"/>
    <p:sldLayoutId id="2147483658" r:id="rId8"/>
    <p:sldLayoutId id="2147483659" r:id="rId9"/>
    <p:sldLayoutId id="2147483660" r:id="rId10"/>
    <p:sldLayoutId id="2147483667" r:id="rId11"/>
    <p:sldLayoutId id="2147483668" r:id="rId12"/>
    <p:sldLayoutId id="2147483669" r:id="rId13"/>
    <p:sldLayoutId id="2147483671" r:id="rId14"/>
    <p:sldLayoutId id="2147483672" r:id="rId15"/>
    <p:sldLayoutId id="2147483673" r:id="rId16"/>
    <p:sldLayoutId id="2147483675" r:id="rId17"/>
    <p:sldLayoutId id="214748367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ctrTitle"/>
          </p:nvPr>
        </p:nvSpPr>
        <p:spPr>
          <a:xfrm>
            <a:off x="1768546" y="2029009"/>
            <a:ext cx="5514757" cy="11373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vi-VN" sz="3400"/>
              <a:t>ĐỒ ÁN CHUYÊN NGÀNH</a:t>
            </a:r>
            <a:endParaRPr sz="3400"/>
          </a:p>
        </p:txBody>
      </p:sp>
      <p:sp>
        <p:nvSpPr>
          <p:cNvPr id="2" name="TextBox 1"/>
          <p:cNvSpPr txBox="1"/>
          <p:nvPr/>
        </p:nvSpPr>
        <p:spPr>
          <a:xfrm>
            <a:off x="5706139" y="4678326"/>
            <a:ext cx="3211033" cy="307777"/>
          </a:xfrm>
          <a:prstGeom prst="rect">
            <a:avLst/>
          </a:prstGeom>
          <a:noFill/>
        </p:spPr>
        <p:txBody>
          <a:bodyPr wrap="square" rtlCol="0">
            <a:spAutoFit/>
          </a:bodyPr>
          <a:lstStyle/>
          <a:p>
            <a:r>
              <a:rPr lang="vi-VN" b="1"/>
              <a:t>GVHD: Trần Đình Toàn</a:t>
            </a:r>
            <a:endParaRPr lang="en-US" b="1"/>
          </a:p>
        </p:txBody>
      </p:sp>
      <p:pic>
        <p:nvPicPr>
          <p:cNvPr id="1026" name="Picture 2" descr="Trường ĐH Công Thương TP HCM - HU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526" y="1195587"/>
            <a:ext cx="1134142" cy="11341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8546" y="3166350"/>
            <a:ext cx="5408429" cy="1221104"/>
          </a:xfrm>
          <a:prstGeom prst="rect">
            <a:avLst/>
          </a:prstGeom>
          <a:noFill/>
        </p:spPr>
        <p:txBody>
          <a:bodyPr wrap="square" rtlCol="0">
            <a:spAutoFit/>
          </a:bodyPr>
          <a:lstStyle/>
          <a:p>
            <a:pPr algn="ctr">
              <a:lnSpc>
                <a:spcPct val="150000"/>
              </a:lnSpc>
            </a:pPr>
            <a:r>
              <a:rPr lang="vi-VN" sz="1700" b="1"/>
              <a:t>ĐỀ TÀI: Nghiên cứu kiến trúc RCNN và ứng dụng xây dựng mô hình phát hiện phương tiện giao thông tại TP.HCM</a:t>
            </a:r>
            <a:endParaRPr lang="en-US" sz="1700" b="1"/>
          </a:p>
        </p:txBody>
      </p:sp>
      <p:sp>
        <p:nvSpPr>
          <p:cNvPr id="4" name="Rectangle 3"/>
          <p:cNvSpPr/>
          <p:nvPr/>
        </p:nvSpPr>
        <p:spPr>
          <a:xfrm>
            <a:off x="1304258" y="133758"/>
            <a:ext cx="5408429" cy="1061829"/>
          </a:xfrm>
          <a:prstGeom prst="rect">
            <a:avLst/>
          </a:prstGeom>
        </p:spPr>
        <p:txBody>
          <a:bodyPr wrap="square">
            <a:spAutoFit/>
          </a:bodyPr>
          <a:lstStyle/>
          <a:p>
            <a:pPr marL="457200" indent="360045" algn="ctr">
              <a:lnSpc>
                <a:spcPct val="150000"/>
              </a:lnSpc>
            </a:pPr>
            <a:r>
              <a:rPr lang="vi-VN" b="1">
                <a:latin typeface="Times New Roman" panose="02020603050405020304" pitchFamily="18" charset="0"/>
                <a:ea typeface="Times New Roman" panose="02020603050405020304" pitchFamily="18" charset="0"/>
              </a:rPr>
              <a:t>BỘ CÔNG THƯƠNG </a:t>
            </a:r>
            <a:endParaRPr lang="en-US" sz="1200" b="1">
              <a:latin typeface="Times New Roman" panose="02020603050405020304" pitchFamily="18" charset="0"/>
              <a:ea typeface="Times New Roman" panose="02020603050405020304" pitchFamily="18" charset="0"/>
            </a:endParaRPr>
          </a:p>
          <a:p>
            <a:pPr marL="457200" indent="360045" algn="ctr">
              <a:lnSpc>
                <a:spcPct val="150000"/>
              </a:lnSpc>
            </a:pPr>
            <a:r>
              <a:rPr lang="vi-VN" b="1">
                <a:latin typeface="Times New Roman" panose="02020603050405020304" pitchFamily="18" charset="0"/>
                <a:ea typeface="Times New Roman" panose="02020603050405020304" pitchFamily="18" charset="0"/>
              </a:rPr>
              <a:t>TRƯỜNG ĐẠI HỌC CÔNG THƯƠNG TP. HCM </a:t>
            </a:r>
            <a:endParaRPr lang="en-US" sz="1200" b="1">
              <a:latin typeface="Times New Roman" panose="02020603050405020304" pitchFamily="18" charset="0"/>
              <a:ea typeface="Times New Roman" panose="02020603050405020304" pitchFamily="18" charset="0"/>
            </a:endParaRPr>
          </a:p>
          <a:p>
            <a:pPr marL="457200" indent="360045" algn="ctr">
              <a:lnSpc>
                <a:spcPct val="150000"/>
              </a:lnSpc>
            </a:pPr>
            <a:r>
              <a:rPr lang="vi-VN" b="1">
                <a:latin typeface="Times New Roman" panose="02020603050405020304" pitchFamily="18" charset="0"/>
                <a:ea typeface="Times New Roman" panose="02020603050405020304" pitchFamily="18" charset="0"/>
              </a:rPr>
              <a:t>KHOA CÔNG NGHỆ THÔNG TIN </a:t>
            </a:r>
            <a:endParaRPr lang="en-US" sz="1200" b="1">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9" name="Google Shape;409;p43"/>
          <p:cNvSpPr txBox="1">
            <a:spLocks noGrp="1"/>
          </p:cNvSpPr>
          <p:nvPr>
            <p:ph type="title"/>
          </p:nvPr>
        </p:nvSpPr>
        <p:spPr>
          <a:xfrm>
            <a:off x="606586" y="20402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tx2"/>
                </a:solidFill>
              </a:rPr>
              <a:t>7. Ứng dụng thực tế:</a:t>
            </a:r>
            <a:endParaRPr>
              <a:solidFill>
                <a:schemeClr val="tx2"/>
              </a:solidFill>
            </a:endParaRPr>
          </a:p>
        </p:txBody>
      </p:sp>
      <p:sp>
        <p:nvSpPr>
          <p:cNvPr id="11" name="TextBox 10"/>
          <p:cNvSpPr txBox="1"/>
          <p:nvPr/>
        </p:nvSpPr>
        <p:spPr>
          <a:xfrm>
            <a:off x="691647" y="1197935"/>
            <a:ext cx="8250865" cy="553998"/>
          </a:xfrm>
          <a:prstGeom prst="rect">
            <a:avLst/>
          </a:prstGeom>
          <a:noFill/>
        </p:spPr>
        <p:txBody>
          <a:bodyPr wrap="square" rtlCol="0">
            <a:spAutoFit/>
          </a:bodyPr>
          <a:lstStyle/>
          <a:p>
            <a:r>
              <a:rPr lang="vi-VN" sz="1500" b="1">
                <a:latin typeface="Times New Roman" panose="02020603050405020304" pitchFamily="18" charset="0"/>
                <a:cs typeface="Times New Roman" panose="02020603050405020304" pitchFamily="18" charset="0"/>
              </a:rPr>
              <a:t>Hệ thống Giám sát Giao thông Thông Minh</a:t>
            </a:r>
            <a:endParaRPr lang="vi-VN" sz="1500">
              <a:latin typeface="Times New Roman" panose="02020603050405020304" pitchFamily="18" charset="0"/>
              <a:cs typeface="Times New Roman" panose="02020603050405020304" pitchFamily="18" charset="0"/>
            </a:endParaRPr>
          </a:p>
          <a:p>
            <a:endParaRPr lang="en-US" sz="15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616149" y="1603542"/>
            <a:ext cx="5670397" cy="30308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449" y="-278310"/>
            <a:ext cx="7507800" cy="2117400"/>
          </a:xfrm>
        </p:spPr>
        <p:txBody>
          <a:bodyPr/>
          <a:lstStyle/>
          <a:p>
            <a:r>
              <a:rPr lang="vi-VN" sz="2600">
                <a:latin typeface="Times New Roman" panose="02020603050405020304" pitchFamily="18" charset="0"/>
                <a:cs typeface="Times New Roman" panose="02020603050405020304" pitchFamily="18" charset="0"/>
              </a:rPr>
              <a:t>Phát Hiện Vi Phạm Giao Thông</a:t>
            </a:r>
            <a:br>
              <a:rPr lang="vi-VN" sz="2600">
                <a:latin typeface="Times New Roman" panose="02020603050405020304" pitchFamily="18" charset="0"/>
                <a:cs typeface="Times New Roman" panose="02020603050405020304" pitchFamily="18" charset="0"/>
              </a:rPr>
            </a:br>
            <a:endParaRPr lang="en-US" sz="2600"/>
          </a:p>
        </p:txBody>
      </p:sp>
      <p:pic>
        <p:nvPicPr>
          <p:cNvPr id="4" name="Picture 3"/>
          <p:cNvPicPr>
            <a:picLocks noChangeAspect="1"/>
          </p:cNvPicPr>
          <p:nvPr/>
        </p:nvPicPr>
        <p:blipFill>
          <a:blip r:embed="rId2"/>
          <a:stretch>
            <a:fillRect/>
          </a:stretch>
        </p:blipFill>
        <p:spPr>
          <a:xfrm>
            <a:off x="2069804" y="1517151"/>
            <a:ext cx="5103628" cy="3075306"/>
          </a:xfrm>
          <a:prstGeom prst="rect">
            <a:avLst/>
          </a:prstGeom>
        </p:spPr>
      </p:pic>
    </p:spTree>
    <p:extLst>
      <p:ext uri="{BB962C8B-B14F-4D97-AF65-F5344CB8AC3E}">
        <p14:creationId xmlns:p14="http://schemas.microsoft.com/office/powerpoint/2010/main" val="908137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096" y="659218"/>
            <a:ext cx="7507800" cy="1080634"/>
          </a:xfrm>
        </p:spPr>
        <p:txBody>
          <a:bodyPr/>
          <a:lstStyle/>
          <a:p>
            <a:r>
              <a:rPr lang="vi-VN" sz="2400">
                <a:latin typeface="Times New Roman" panose="02020603050405020304" pitchFamily="18" charset="0"/>
                <a:cs typeface="Times New Roman" panose="02020603050405020304" pitchFamily="18" charset="0"/>
              </a:rPr>
              <a:t>An Toàn Giao Thông</a:t>
            </a:r>
            <a:br>
              <a:rPr lang="vi-VN" sz="2400">
                <a:latin typeface="Times New Roman" panose="02020603050405020304" pitchFamily="18" charset="0"/>
                <a:cs typeface="Times New Roman" panose="02020603050405020304" pitchFamily="18" charset="0"/>
              </a:rPr>
            </a:br>
            <a:endParaRPr lang="en-US" sz="2400"/>
          </a:p>
        </p:txBody>
      </p:sp>
      <p:pic>
        <p:nvPicPr>
          <p:cNvPr id="1028" name="Picture 4" descr="Giải pháp bảo đảm trật tự, an toàn giao thông | Tạp chí Tuyên giá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4" y="1512407"/>
            <a:ext cx="5096909"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6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400">
                <a:latin typeface="Times New Roman" panose="02020603050405020304" pitchFamily="18" charset="0"/>
                <a:cs typeface="Times New Roman" panose="02020603050405020304" pitchFamily="18" charset="0"/>
              </a:rPr>
              <a:t>Phân loại Phương Tiện Giao Thông</a:t>
            </a:r>
            <a:br>
              <a:rPr lang="vi-VN" sz="2400">
                <a:latin typeface="Times New Roman" panose="02020603050405020304" pitchFamily="18" charset="0"/>
                <a:cs typeface="Times New Roman" panose="02020603050405020304" pitchFamily="18" charset="0"/>
              </a:rPr>
            </a:br>
            <a:endParaRPr lang="en-US" sz="2400"/>
          </a:p>
        </p:txBody>
      </p:sp>
      <p:pic>
        <p:nvPicPr>
          <p:cNvPr id="2050" name="Picture 2" descr="Những điều cần biết về phương tiện giao thông cơ giới đường b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297" y="1183757"/>
            <a:ext cx="5501958" cy="312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163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5740" y="480124"/>
            <a:ext cx="5354400" cy="497100"/>
          </a:xfrm>
        </p:spPr>
        <p:txBody>
          <a:bodyPr/>
          <a:lstStyle/>
          <a:p>
            <a:r>
              <a:rPr lang="vi-VN" sz="2400" b="1">
                <a:latin typeface="Times New Roman" panose="02020603050405020304" pitchFamily="18" charset="0"/>
                <a:cs typeface="Times New Roman" panose="02020603050405020304" pitchFamily="18" charset="0"/>
              </a:rPr>
              <a:t>Hỗ trợ Quy hoạch Đô thị</a:t>
            </a:r>
            <a:endParaRPr lang="vi-VN" sz="2400">
              <a:latin typeface="Times New Roman" panose="02020603050405020304" pitchFamily="18" charset="0"/>
              <a:cs typeface="Times New Roman" panose="02020603050405020304" pitchFamily="18" charset="0"/>
            </a:endParaRPr>
          </a:p>
          <a:p>
            <a:endParaRPr lang="en-US" sz="2400"/>
          </a:p>
        </p:txBody>
      </p:sp>
      <p:pic>
        <p:nvPicPr>
          <p:cNvPr id="3074" name="Picture 2" descr="互联图片_互联图片下载_正版高清图片库-Veer图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893" y="1169581"/>
            <a:ext cx="5312378" cy="299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48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7" name="Google Shape;44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tx2"/>
                </a:solidFill>
              </a:rPr>
              <a:t>8. Thách thức và bài học:</a:t>
            </a:r>
            <a:endParaRPr>
              <a:solidFill>
                <a:schemeClr val="tx2"/>
              </a:solidFill>
            </a:endParaRPr>
          </a:p>
        </p:txBody>
      </p:sp>
      <p:sp>
        <p:nvSpPr>
          <p:cNvPr id="14" name="TextBox 13"/>
          <p:cNvSpPr txBox="1"/>
          <p:nvPr/>
        </p:nvSpPr>
        <p:spPr>
          <a:xfrm>
            <a:off x="720000" y="1325525"/>
            <a:ext cx="6932428" cy="2769989"/>
          </a:xfrm>
          <a:prstGeom prst="rect">
            <a:avLst/>
          </a:prstGeom>
          <a:noFill/>
        </p:spPr>
        <p:txBody>
          <a:bodyPr wrap="square" rtlCol="0">
            <a:spAutoFit/>
          </a:bodyPr>
          <a:lstStyle/>
          <a:p>
            <a:pPr>
              <a:lnSpc>
                <a:spcPct val="150000"/>
              </a:lnSpc>
            </a:pPr>
            <a:r>
              <a:rPr lang="vi-VN" sz="1800" b="1">
                <a:latin typeface="Times New Roman" panose="02020603050405020304" pitchFamily="18" charset="0"/>
                <a:cs typeface="Times New Roman" panose="02020603050405020304" pitchFamily="18" charset="0"/>
              </a:rPr>
              <a:t>Mặt thách thức:</a:t>
            </a:r>
          </a:p>
          <a:p>
            <a:pPr>
              <a:lnSpc>
                <a:spcPct val="150000"/>
              </a:lnSpc>
            </a:pPr>
            <a:r>
              <a:rPr lang="vi-VN"/>
              <a:t>Trong thời gian 8 tuần để nghiên cứu và làm việc với nhau còn nhiều hạn chế thiếu sót trong nhiều mặt, thiếu sót trong tìm hiểu chuyên sâu về lý thuyết lẫn đưa vào thực nghiệm.</a:t>
            </a:r>
          </a:p>
          <a:p>
            <a:pPr>
              <a:lnSpc>
                <a:spcPct val="150000"/>
              </a:lnSpc>
            </a:pPr>
            <a:r>
              <a:rPr lang="vi-VN"/>
              <a:t>Khó khăn lớn trong việc tìm kiếm nguồn tài liệu vì RCNN còn kén người dùng vì yolo được sử dụng rộng rãi hơn.</a:t>
            </a:r>
          </a:p>
          <a:p>
            <a:pPr>
              <a:lnSpc>
                <a:spcPct val="150000"/>
              </a:lnSpc>
            </a:pPr>
            <a:r>
              <a:rPr lang="vi-VN"/>
              <a:t>Chất lượng hình ảnh lấy từ camera còn kém và số lương hình ảnh train trong mô hình còn hạn chế.</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5"/>
          <p:cNvSpPr txBox="1">
            <a:spLocks noGrp="1"/>
          </p:cNvSpPr>
          <p:nvPr>
            <p:ph type="title"/>
          </p:nvPr>
        </p:nvSpPr>
        <p:spPr>
          <a:xfrm>
            <a:off x="67290" y="635167"/>
            <a:ext cx="4256616" cy="7045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a:t>Bài học: </a:t>
            </a:r>
            <a:endParaRPr sz="4000"/>
          </a:p>
        </p:txBody>
      </p:sp>
      <p:sp>
        <p:nvSpPr>
          <p:cNvPr id="2" name="TextBox 1"/>
          <p:cNvSpPr txBox="1"/>
          <p:nvPr/>
        </p:nvSpPr>
        <p:spPr>
          <a:xfrm>
            <a:off x="800986" y="1542855"/>
            <a:ext cx="7669619" cy="3323987"/>
          </a:xfrm>
          <a:prstGeom prst="rect">
            <a:avLst/>
          </a:prstGeom>
          <a:noFill/>
        </p:spPr>
        <p:txBody>
          <a:bodyPr wrap="square" rtlCol="0">
            <a:spAutoFit/>
          </a:bodyPr>
          <a:lstStyle/>
          <a:p>
            <a:pPr>
              <a:lnSpc>
                <a:spcPct val="150000"/>
              </a:lnSpc>
            </a:pPr>
            <a:r>
              <a:rPr lang="vi-VN" b="1"/>
              <a:t>Chất Lượng Dữ Liệu Quyết Định Chất Lượng Mô Hình:</a:t>
            </a:r>
            <a:endParaRPr lang="vi-VN"/>
          </a:p>
          <a:p>
            <a:pPr lvl="1">
              <a:lnSpc>
                <a:spcPct val="150000"/>
              </a:lnSpc>
            </a:pPr>
            <a:r>
              <a:rPr lang="vi-VN"/>
              <a:t>Chất lượng của dữ liệu đầu vào là quyết định chất lượng của mô hình. Dữ liệu phải đủ  represent tốt thực tế và đa dạng.</a:t>
            </a:r>
          </a:p>
          <a:p>
            <a:pPr>
              <a:lnSpc>
                <a:spcPct val="150000"/>
              </a:lnSpc>
            </a:pPr>
            <a:r>
              <a:rPr lang="vi-VN" b="1"/>
              <a:t>Chọn Lựa Cẩn Thận Giữa Độ Chính Xác và Hiệu Suất:</a:t>
            </a:r>
            <a:endParaRPr lang="vi-VN"/>
          </a:p>
          <a:p>
            <a:pPr lvl="1">
              <a:lnSpc>
                <a:spcPct val="150000"/>
              </a:lnSpc>
            </a:pPr>
            <a:r>
              <a:rPr lang="vi-VN"/>
              <a:t>Cần có sự cân nhắc cẩn thận giữa việc tối ưu hóa độ chính xác của mô hình và việc giữ cho thời gian thực thi ở mức chấp nhận được.</a:t>
            </a:r>
          </a:p>
          <a:p>
            <a:pPr>
              <a:lnSpc>
                <a:spcPct val="150000"/>
              </a:lnSpc>
            </a:pPr>
            <a:r>
              <a:rPr lang="vi-VN" b="1"/>
              <a:t>Kiến Trúc Mô Hình Quan Trọng:</a:t>
            </a:r>
            <a:endParaRPr lang="vi-VN"/>
          </a:p>
          <a:p>
            <a:pPr>
              <a:lnSpc>
                <a:spcPct val="150000"/>
              </a:lnSpc>
            </a:pPr>
            <a:r>
              <a:rPr lang="vi-VN"/>
              <a:t>Lựa chọn kiến trúc mô hình đúng là quan trọng. Trong trường hợp này, RCNN và các biến thể của nó có thể mang lại kết quả tốt, nhưng cũng đòi hỏi sự điều chỉnh và tối ưu hóa.</a:t>
            </a:r>
          </a:p>
          <a:p>
            <a:pPr>
              <a:lnSpc>
                <a:spcPct val="150000"/>
              </a:lnSpc>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46"/>
          <p:cNvSpPr txBox="1">
            <a:spLocks noGrp="1"/>
          </p:cNvSpPr>
          <p:nvPr>
            <p:ph type="title"/>
          </p:nvPr>
        </p:nvSpPr>
        <p:spPr>
          <a:xfrm>
            <a:off x="720320" y="357099"/>
            <a:ext cx="7920406"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tx2"/>
                </a:solidFill>
              </a:rPr>
              <a:t>9. Hướng phát triển và triển khai:</a:t>
            </a:r>
            <a:endParaRPr>
              <a:solidFill>
                <a:schemeClr val="tx2"/>
              </a:solidFill>
            </a:endParaRPr>
          </a:p>
        </p:txBody>
      </p:sp>
      <p:sp>
        <p:nvSpPr>
          <p:cNvPr id="3" name="TextBox 2"/>
          <p:cNvSpPr txBox="1"/>
          <p:nvPr/>
        </p:nvSpPr>
        <p:spPr>
          <a:xfrm>
            <a:off x="467832" y="1330787"/>
            <a:ext cx="8619460" cy="3000821"/>
          </a:xfrm>
          <a:prstGeom prst="rect">
            <a:avLst/>
          </a:prstGeom>
          <a:noFill/>
        </p:spPr>
        <p:txBody>
          <a:bodyPr wrap="square" rtlCol="0">
            <a:spAutoFit/>
          </a:bodyPr>
          <a:lstStyle/>
          <a:p>
            <a:pPr>
              <a:lnSpc>
                <a:spcPct val="150000"/>
              </a:lnSpc>
            </a:pPr>
            <a:endParaRPr lang="vi-VN"/>
          </a:p>
          <a:p>
            <a:pPr>
              <a:lnSpc>
                <a:spcPct val="150000"/>
              </a:lnSpc>
            </a:pPr>
            <a:r>
              <a:rPr lang="vi-VN" b="1"/>
              <a:t>Hướng phát triển:</a:t>
            </a:r>
          </a:p>
          <a:p>
            <a:pPr>
              <a:lnSpc>
                <a:spcPct val="150000"/>
              </a:lnSpc>
            </a:pPr>
            <a:r>
              <a:rPr lang="vi-VN"/>
              <a:t>- Tìm Hiểu Thêm Về Kiến Trúc RCNN và Các Biến Thể</a:t>
            </a:r>
            <a:endParaRPr lang="en-US"/>
          </a:p>
          <a:p>
            <a:pPr>
              <a:lnSpc>
                <a:spcPct val="150000"/>
              </a:lnSpc>
            </a:pPr>
            <a:r>
              <a:rPr lang="vi-VN"/>
              <a:t>- Xử Lý Ảnh và Dữ Liệu</a:t>
            </a:r>
            <a:endParaRPr lang="en-US"/>
          </a:p>
          <a:p>
            <a:pPr>
              <a:lnSpc>
                <a:spcPct val="150000"/>
              </a:lnSpc>
            </a:pPr>
            <a:r>
              <a:rPr lang="vi-VN"/>
              <a:t>- Phát triển Ứng Dụng Thực Tế</a:t>
            </a:r>
            <a:endParaRPr lang="en-US"/>
          </a:p>
          <a:p>
            <a:pPr>
              <a:lnSpc>
                <a:spcPct val="150000"/>
              </a:lnSpc>
            </a:pPr>
            <a:r>
              <a:rPr lang="vi-VN"/>
              <a:t>- Đánh Giá Hiệu Quả và So Sánh Mô Hình</a:t>
            </a:r>
            <a:endParaRPr lang="en-US"/>
          </a:p>
          <a:p>
            <a:pPr>
              <a:lnSpc>
                <a:spcPct val="150000"/>
              </a:lnSpc>
            </a:pPr>
            <a:r>
              <a:rPr lang="vi-VN"/>
              <a:t>- Tích Hợp Công Nghệ Giao Thông Thông Minh</a:t>
            </a:r>
            <a:endParaRPr lang="en-US"/>
          </a:p>
          <a:p>
            <a:pPr>
              <a:lnSpc>
                <a:spcPct val="150000"/>
              </a:lnSpc>
            </a:pPr>
            <a:endParaRPr lang="vi-VN">
              <a:latin typeface="Times New Roman" panose="02020603050405020304" pitchFamily="18" charset="0"/>
              <a:cs typeface="Times New Roman" panose="02020603050405020304" pitchFamily="18" charset="0"/>
            </a:endParaRPr>
          </a:p>
          <a:p>
            <a:pPr>
              <a:lnSpc>
                <a:spcPct val="150000"/>
              </a:lnSpc>
            </a:pP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571953" y="0"/>
            <a:ext cx="5354400" cy="10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a:t>Triển khai:</a:t>
            </a:r>
            <a:endParaRPr sz="4000"/>
          </a:p>
        </p:txBody>
      </p:sp>
      <p:sp>
        <p:nvSpPr>
          <p:cNvPr id="3" name="TextBox 2"/>
          <p:cNvSpPr txBox="1"/>
          <p:nvPr/>
        </p:nvSpPr>
        <p:spPr>
          <a:xfrm>
            <a:off x="208160" y="1132707"/>
            <a:ext cx="9087293" cy="3382144"/>
          </a:xfrm>
          <a:prstGeom prst="rect">
            <a:avLst/>
          </a:prstGeom>
          <a:noFill/>
        </p:spPr>
        <p:txBody>
          <a:bodyPr wrap="square" rtlCol="0">
            <a:spAutoFit/>
          </a:bodyPr>
          <a:lstStyle/>
          <a:p>
            <a:pPr>
              <a:lnSpc>
                <a:spcPct val="150000"/>
              </a:lnSpc>
            </a:pPr>
            <a:r>
              <a:rPr lang="vi-VN" sz="1200" b="1"/>
              <a:t>Triển Khai Trên Thiết Bị Di Động:</a:t>
            </a:r>
            <a:endParaRPr lang="vi-VN" sz="1200"/>
          </a:p>
          <a:p>
            <a:pPr lvl="1">
              <a:lnSpc>
                <a:spcPct val="150000"/>
              </a:lnSpc>
            </a:pPr>
            <a:r>
              <a:rPr lang="vi-VN" sz="1200"/>
              <a:t>Tối ưu hóa mô hình để có thể chạy trực tiếp trên thiết bị di động, giảm độ trễ và tăng tính tiện ích của ứng dụng.</a:t>
            </a:r>
          </a:p>
          <a:p>
            <a:pPr>
              <a:lnSpc>
                <a:spcPct val="150000"/>
              </a:lnSpc>
            </a:pPr>
            <a:r>
              <a:rPr lang="vi-VN" sz="1200" b="1"/>
              <a:t>Kết Hợp Với Hệ Thống Đám Mây:</a:t>
            </a:r>
            <a:endParaRPr lang="vi-VN" sz="1200"/>
          </a:p>
          <a:p>
            <a:pPr lvl="1">
              <a:lnSpc>
                <a:spcPct val="150000"/>
              </a:lnSpc>
            </a:pPr>
            <a:r>
              <a:rPr lang="vi-VN" sz="1200"/>
              <a:t>Tích hợp mô hình với các dịch vụ đám mây để có thể xử lý lượng dữ liệu lớn và cung cấp dịch vụ mở rộng.</a:t>
            </a:r>
          </a:p>
          <a:p>
            <a:pPr>
              <a:lnSpc>
                <a:spcPct val="150000"/>
              </a:lnSpc>
            </a:pPr>
            <a:r>
              <a:rPr lang="vi-VN" sz="1200" b="1"/>
              <a:t>Triển Khai Trong Hệ Thống Giao Thông Thông Minh:</a:t>
            </a:r>
            <a:endParaRPr lang="vi-VN" sz="1200"/>
          </a:p>
          <a:p>
            <a:pPr lvl="1">
              <a:lnSpc>
                <a:spcPct val="150000"/>
              </a:lnSpc>
            </a:pPr>
            <a:r>
              <a:rPr lang="vi-VN" sz="1200"/>
              <a:t>Hợp tác với các cơ quan quản lý giao thông để triển khai mô hình trong hệ thống giao thông thông minh để giúp quản lý luồng giao thông và cải thiện an toàn.</a:t>
            </a:r>
          </a:p>
          <a:p>
            <a:pPr>
              <a:lnSpc>
                <a:spcPct val="150000"/>
              </a:lnSpc>
            </a:pPr>
            <a:r>
              <a:rPr lang="vi-VN" sz="1200" b="1"/>
              <a:t>Sử Dụng Trong Ứng Dụng Di Động và Trang Web:</a:t>
            </a:r>
            <a:endParaRPr lang="vi-VN" sz="1200"/>
          </a:p>
          <a:p>
            <a:pPr lvl="1">
              <a:lnSpc>
                <a:spcPct val="150000"/>
              </a:lnSpc>
            </a:pPr>
            <a:r>
              <a:rPr lang="vi-VN" sz="1200"/>
              <a:t>Phát triển ứng dụng di động hoặc trang web cho người dùng cuối để cung cấp thông tin về giao thông và an toàn giao thông.</a:t>
            </a:r>
          </a:p>
          <a:p>
            <a:pPr>
              <a:lnSpc>
                <a:spcPct val="150000"/>
              </a:lnSpc>
            </a:pPr>
            <a:r>
              <a:rPr lang="vi-VN" sz="1200" b="1"/>
              <a:t>Cải Thiện Giao Diện Người Dùng:</a:t>
            </a:r>
            <a:endParaRPr lang="vi-VN" sz="1200"/>
          </a:p>
          <a:p>
            <a:pPr>
              <a:lnSpc>
                <a:spcPct val="150000"/>
              </a:lnSpc>
            </a:pPr>
            <a:r>
              <a:rPr lang="vi-VN" sz="1200"/>
              <a:t>Phát triển giao diện người dùng thân thiện và dễ sử dụng, đồng thời cung cấp thông tin chi tiết về giao thông.</a:t>
            </a:r>
          </a:p>
          <a:p>
            <a:pPr>
              <a:lnSpc>
                <a:spcPct val="150000"/>
              </a:lnSpc>
            </a:pPr>
            <a:endParaRPr lang="en-US"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46"/>
          <p:cNvSpPr txBox="1">
            <a:spLocks noGrp="1"/>
          </p:cNvSpPr>
          <p:nvPr>
            <p:ph type="title"/>
          </p:nvPr>
        </p:nvSpPr>
        <p:spPr>
          <a:xfrm>
            <a:off x="2135550" y="1740176"/>
            <a:ext cx="4872900" cy="9336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US" sz="5100">
                <a:solidFill>
                  <a:srgbClr val="FF0000"/>
                </a:solidFill>
              </a:rPr>
              <a:t>10. Demo</a:t>
            </a:r>
          </a:p>
        </p:txBody>
      </p:sp>
    </p:spTree>
    <p:extLst>
      <p:ext uri="{BB962C8B-B14F-4D97-AF65-F5344CB8AC3E}">
        <p14:creationId xmlns:p14="http://schemas.microsoft.com/office/powerpoint/2010/main" val="248823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txBox="1">
            <a:spLocks noGrp="1"/>
          </p:cNvSpPr>
          <p:nvPr>
            <p:ph type="title"/>
          </p:nvPr>
        </p:nvSpPr>
        <p:spPr>
          <a:xfrm>
            <a:off x="393935" y="79944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Sinh viên thực hiện:</a:t>
            </a:r>
            <a:endParaRPr/>
          </a:p>
        </p:txBody>
      </p:sp>
      <p:sp>
        <p:nvSpPr>
          <p:cNvPr id="2" name="Text Placeholder 1"/>
          <p:cNvSpPr>
            <a:spLocks noGrp="1"/>
          </p:cNvSpPr>
          <p:nvPr>
            <p:ph type="body" idx="1"/>
          </p:nvPr>
        </p:nvSpPr>
        <p:spPr>
          <a:xfrm>
            <a:off x="1350865" y="2053950"/>
            <a:ext cx="7704000" cy="1101000"/>
          </a:xfrm>
        </p:spPr>
        <p:txBody>
          <a:bodyPr/>
          <a:lstStyle/>
          <a:p>
            <a:pPr marL="152400" indent="0">
              <a:lnSpc>
                <a:spcPct val="150000"/>
              </a:lnSpc>
              <a:buNone/>
            </a:pPr>
            <a:r>
              <a:rPr lang="vi-VN" sz="1800" b="1"/>
              <a:t>Mai Công Tiến – 2001202265 – 11DHTH10</a:t>
            </a:r>
            <a:endParaRPr lang="en-US" sz="1800"/>
          </a:p>
          <a:p>
            <a:pPr marL="152400" indent="0">
              <a:lnSpc>
                <a:spcPct val="150000"/>
              </a:lnSpc>
              <a:buNone/>
            </a:pPr>
            <a:r>
              <a:rPr lang="vi-VN" sz="1800" b="1"/>
              <a:t>Lê Việt Khánh – 2001202115 – 11DHTH9</a:t>
            </a:r>
            <a:endParaRPr lang="en-US" sz="1800"/>
          </a:p>
          <a:p>
            <a:pPr marL="152400" indent="0">
              <a:lnSpc>
                <a:spcPct val="150000"/>
              </a:lnSpc>
              <a:buNone/>
            </a:pPr>
            <a:r>
              <a:rPr lang="vi-VN" sz="1800" b="1"/>
              <a:t>Trần Kim Phụng – 2001207195 – 11DHTH11</a:t>
            </a:r>
            <a:endParaRPr lang="en-US" sz="1800"/>
          </a:p>
          <a:p>
            <a:pPr marL="152400" indent="0">
              <a:lnSpc>
                <a:spcPct val="150000"/>
              </a:lnSpc>
              <a:buNone/>
            </a:pPr>
            <a:endParaRPr lang="en-US"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7" name="Subtitle 6"/>
          <p:cNvSpPr>
            <a:spLocks noGrp="1"/>
          </p:cNvSpPr>
          <p:nvPr>
            <p:ph type="subTitle" idx="5"/>
          </p:nvPr>
        </p:nvSpPr>
        <p:spPr>
          <a:xfrm>
            <a:off x="1925888" y="3522497"/>
            <a:ext cx="5928028" cy="598800"/>
          </a:xfrm>
        </p:spPr>
        <p:txBody>
          <a:bodyPr/>
          <a:lstStyle/>
          <a:p>
            <a:r>
              <a:rPr lang="vi-VN" sz="4000"/>
              <a:t>Thanks for watching</a:t>
            </a:r>
            <a:endParaRPr lang="en-US" sz="4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GIỚI THIỆU NỘI DUNG:</a:t>
            </a:r>
            <a:endParaRPr/>
          </a:p>
        </p:txBody>
      </p:sp>
      <p:sp>
        <p:nvSpPr>
          <p:cNvPr id="317" name="Google Shape;317;p36"/>
          <p:cNvSpPr txBox="1">
            <a:spLocks noGrp="1"/>
          </p:cNvSpPr>
          <p:nvPr>
            <p:ph type="title" idx="4"/>
          </p:nvPr>
        </p:nvSpPr>
        <p:spPr>
          <a:xfrm>
            <a:off x="978798" y="1452257"/>
            <a:ext cx="655943" cy="3604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01</a:t>
            </a:r>
            <a:endParaRPr sz="1800"/>
          </a:p>
        </p:txBody>
      </p:sp>
      <p:sp>
        <p:nvSpPr>
          <p:cNvPr id="318" name="Google Shape;318;p36"/>
          <p:cNvSpPr txBox="1">
            <a:spLocks noGrp="1"/>
          </p:cNvSpPr>
          <p:nvPr>
            <p:ph type="title" idx="5"/>
          </p:nvPr>
        </p:nvSpPr>
        <p:spPr>
          <a:xfrm>
            <a:off x="2048448" y="1267230"/>
            <a:ext cx="1079470" cy="7114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02</a:t>
            </a:r>
            <a:endParaRPr sz="1800"/>
          </a:p>
        </p:txBody>
      </p:sp>
      <p:sp>
        <p:nvSpPr>
          <p:cNvPr id="319" name="Google Shape;319;p36"/>
          <p:cNvSpPr txBox="1">
            <a:spLocks noGrp="1"/>
          </p:cNvSpPr>
          <p:nvPr>
            <p:ph type="title" idx="6"/>
          </p:nvPr>
        </p:nvSpPr>
        <p:spPr>
          <a:xfrm>
            <a:off x="3541625" y="1284852"/>
            <a:ext cx="9636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03</a:t>
            </a:r>
            <a:endParaRPr sz="1800"/>
          </a:p>
        </p:txBody>
      </p:sp>
      <p:sp>
        <p:nvSpPr>
          <p:cNvPr id="320" name="Google Shape;320;p36"/>
          <p:cNvSpPr txBox="1">
            <a:spLocks noGrp="1"/>
          </p:cNvSpPr>
          <p:nvPr>
            <p:ph type="subTitle" idx="7"/>
          </p:nvPr>
        </p:nvSpPr>
        <p:spPr>
          <a:xfrm>
            <a:off x="629091" y="1794582"/>
            <a:ext cx="1355355" cy="90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600"/>
              <a:t>Lí do chọn đề tài</a:t>
            </a:r>
            <a:endParaRPr sz="1600"/>
          </a:p>
        </p:txBody>
      </p:sp>
      <p:sp>
        <p:nvSpPr>
          <p:cNvPr id="321" name="Google Shape;321;p36"/>
          <p:cNvSpPr txBox="1">
            <a:spLocks noGrp="1"/>
          </p:cNvSpPr>
          <p:nvPr>
            <p:ph type="subTitle" idx="8"/>
          </p:nvPr>
        </p:nvSpPr>
        <p:spPr>
          <a:xfrm>
            <a:off x="1979304" y="1789612"/>
            <a:ext cx="1382324" cy="90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600"/>
              <a:t>Mục tiêu nghiên cứu</a:t>
            </a:r>
            <a:endParaRPr sz="1600"/>
          </a:p>
        </p:txBody>
      </p:sp>
      <p:sp>
        <p:nvSpPr>
          <p:cNvPr id="322" name="Google Shape;322;p36"/>
          <p:cNvSpPr txBox="1">
            <a:spLocks noGrp="1"/>
          </p:cNvSpPr>
          <p:nvPr>
            <p:ph type="subTitle" idx="9"/>
          </p:nvPr>
        </p:nvSpPr>
        <p:spPr>
          <a:xfrm>
            <a:off x="3425630" y="1787739"/>
            <a:ext cx="1168070" cy="90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600"/>
              <a:t>Môn hình RCNN</a:t>
            </a:r>
            <a:endParaRPr sz="1600"/>
          </a:p>
        </p:txBody>
      </p:sp>
      <p:sp>
        <p:nvSpPr>
          <p:cNvPr id="15" name="Google Shape;319;p36"/>
          <p:cNvSpPr txBox="1">
            <a:spLocks/>
          </p:cNvSpPr>
          <p:nvPr/>
        </p:nvSpPr>
        <p:spPr>
          <a:xfrm>
            <a:off x="4618046" y="3814939"/>
            <a:ext cx="1718366"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Hướng phát triển và triển khai</a:t>
            </a:r>
            <a:endParaRPr lang="en" sz="1800"/>
          </a:p>
        </p:txBody>
      </p:sp>
      <p:sp>
        <p:nvSpPr>
          <p:cNvPr id="16" name="Google Shape;319;p36"/>
          <p:cNvSpPr txBox="1">
            <a:spLocks/>
          </p:cNvSpPr>
          <p:nvPr/>
        </p:nvSpPr>
        <p:spPr>
          <a:xfrm>
            <a:off x="5959441" y="1925325"/>
            <a:ext cx="1838979"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Phương pháp nghiên cứu</a:t>
            </a:r>
            <a:endParaRPr lang="en" sz="1800"/>
          </a:p>
        </p:txBody>
      </p:sp>
      <p:sp>
        <p:nvSpPr>
          <p:cNvPr id="17" name="Google Shape;319;p36"/>
          <p:cNvSpPr txBox="1">
            <a:spLocks/>
          </p:cNvSpPr>
          <p:nvPr/>
        </p:nvSpPr>
        <p:spPr>
          <a:xfrm>
            <a:off x="6241199" y="1302475"/>
            <a:ext cx="963600"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05</a:t>
            </a:r>
            <a:endParaRPr lang="en" sz="1800"/>
          </a:p>
        </p:txBody>
      </p:sp>
      <p:sp>
        <p:nvSpPr>
          <p:cNvPr id="18" name="Google Shape;319;p36"/>
          <p:cNvSpPr txBox="1">
            <a:spLocks/>
          </p:cNvSpPr>
          <p:nvPr/>
        </p:nvSpPr>
        <p:spPr>
          <a:xfrm>
            <a:off x="4723537" y="1952364"/>
            <a:ext cx="1106067"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Dữ liệu</a:t>
            </a:r>
            <a:endParaRPr lang="en" sz="1800"/>
          </a:p>
        </p:txBody>
      </p:sp>
      <p:sp>
        <p:nvSpPr>
          <p:cNvPr id="21" name="Google Shape;319;p36"/>
          <p:cNvSpPr txBox="1">
            <a:spLocks/>
          </p:cNvSpPr>
          <p:nvPr/>
        </p:nvSpPr>
        <p:spPr>
          <a:xfrm>
            <a:off x="824968" y="3138739"/>
            <a:ext cx="963600"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06</a:t>
            </a:r>
            <a:endParaRPr lang="en" sz="1800"/>
          </a:p>
        </p:txBody>
      </p:sp>
      <p:sp>
        <p:nvSpPr>
          <p:cNvPr id="22" name="Google Shape;319;p36"/>
          <p:cNvSpPr txBox="1">
            <a:spLocks/>
          </p:cNvSpPr>
          <p:nvPr/>
        </p:nvSpPr>
        <p:spPr>
          <a:xfrm>
            <a:off x="617010" y="3814939"/>
            <a:ext cx="1379516"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Kết quả đạt được</a:t>
            </a:r>
            <a:endParaRPr lang="en" sz="1800"/>
          </a:p>
        </p:txBody>
      </p:sp>
      <p:sp>
        <p:nvSpPr>
          <p:cNvPr id="23" name="Google Shape;319;p36"/>
          <p:cNvSpPr txBox="1">
            <a:spLocks/>
          </p:cNvSpPr>
          <p:nvPr/>
        </p:nvSpPr>
        <p:spPr>
          <a:xfrm>
            <a:off x="2090995" y="3138739"/>
            <a:ext cx="963600"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07</a:t>
            </a:r>
            <a:endParaRPr lang="en" sz="1800"/>
          </a:p>
        </p:txBody>
      </p:sp>
      <p:sp>
        <p:nvSpPr>
          <p:cNvPr id="24" name="Google Shape;319;p36"/>
          <p:cNvSpPr txBox="1">
            <a:spLocks/>
          </p:cNvSpPr>
          <p:nvPr/>
        </p:nvSpPr>
        <p:spPr>
          <a:xfrm>
            <a:off x="2048448" y="3814939"/>
            <a:ext cx="1083384"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Ứng dụng thực tế</a:t>
            </a:r>
            <a:endParaRPr lang="en" sz="1800"/>
          </a:p>
        </p:txBody>
      </p:sp>
      <p:sp>
        <p:nvSpPr>
          <p:cNvPr id="25" name="Google Shape;319;p36"/>
          <p:cNvSpPr txBox="1">
            <a:spLocks/>
          </p:cNvSpPr>
          <p:nvPr/>
        </p:nvSpPr>
        <p:spPr>
          <a:xfrm>
            <a:off x="3541625" y="3138739"/>
            <a:ext cx="963600"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08</a:t>
            </a:r>
            <a:endParaRPr lang="en" sz="1800"/>
          </a:p>
        </p:txBody>
      </p:sp>
      <p:sp>
        <p:nvSpPr>
          <p:cNvPr id="26" name="Google Shape;319;p36"/>
          <p:cNvSpPr txBox="1">
            <a:spLocks/>
          </p:cNvSpPr>
          <p:nvPr/>
        </p:nvSpPr>
        <p:spPr>
          <a:xfrm>
            <a:off x="3434259" y="3816334"/>
            <a:ext cx="1211693"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Thách thức và bài học</a:t>
            </a:r>
            <a:endParaRPr lang="en" sz="1800"/>
          </a:p>
        </p:txBody>
      </p:sp>
      <p:sp>
        <p:nvSpPr>
          <p:cNvPr id="27" name="Google Shape;319;p36"/>
          <p:cNvSpPr txBox="1">
            <a:spLocks/>
          </p:cNvSpPr>
          <p:nvPr/>
        </p:nvSpPr>
        <p:spPr>
          <a:xfrm>
            <a:off x="4995429" y="3138739"/>
            <a:ext cx="963600"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09</a:t>
            </a:r>
            <a:endParaRPr lang="en" sz="1800"/>
          </a:p>
        </p:txBody>
      </p:sp>
      <p:sp>
        <p:nvSpPr>
          <p:cNvPr id="28" name="Google Shape;319;p36"/>
          <p:cNvSpPr txBox="1">
            <a:spLocks/>
          </p:cNvSpPr>
          <p:nvPr/>
        </p:nvSpPr>
        <p:spPr>
          <a:xfrm>
            <a:off x="4688883" y="1305698"/>
            <a:ext cx="963600"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vi-VN" sz="1800"/>
              <a:t>04</a:t>
            </a:r>
            <a:endParaRPr lang="en" sz="1800"/>
          </a:p>
        </p:txBody>
      </p:sp>
      <p:sp>
        <p:nvSpPr>
          <p:cNvPr id="2" name="Google Shape;319;p36">
            <a:extLst>
              <a:ext uri="{FF2B5EF4-FFF2-40B4-BE49-F238E27FC236}">
                <a16:creationId xmlns:a16="http://schemas.microsoft.com/office/drawing/2014/main" id="{A98BCBFB-5BBE-DF3F-F860-99C00EE98EF1}"/>
              </a:ext>
            </a:extLst>
          </p:cNvPr>
          <p:cNvSpPr txBox="1">
            <a:spLocks/>
          </p:cNvSpPr>
          <p:nvPr/>
        </p:nvSpPr>
        <p:spPr>
          <a:xfrm>
            <a:off x="6333256" y="3801253"/>
            <a:ext cx="1718366"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en-US" sz="1800"/>
              <a:t>Demo</a:t>
            </a:r>
            <a:endParaRPr lang="en" sz="1800"/>
          </a:p>
        </p:txBody>
      </p:sp>
      <p:sp>
        <p:nvSpPr>
          <p:cNvPr id="3" name="Google Shape;319;p36">
            <a:extLst>
              <a:ext uri="{FF2B5EF4-FFF2-40B4-BE49-F238E27FC236}">
                <a16:creationId xmlns:a16="http://schemas.microsoft.com/office/drawing/2014/main" id="{A4532588-B222-D051-A302-9AF204ED4D0D}"/>
              </a:ext>
            </a:extLst>
          </p:cNvPr>
          <p:cNvSpPr txBox="1">
            <a:spLocks/>
          </p:cNvSpPr>
          <p:nvPr/>
        </p:nvSpPr>
        <p:spPr>
          <a:xfrm>
            <a:off x="6710639" y="3125053"/>
            <a:ext cx="963600"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a:buNone/>
              <a:defRPr sz="3600" b="0" i="0" u="none" strike="noStrike" cap="none">
                <a:solidFill>
                  <a:schemeClr val="dk2"/>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9pPr>
          </a:lstStyle>
          <a:p>
            <a:r>
              <a:rPr lang="en-US" sz="1800"/>
              <a:t>10</a:t>
            </a:r>
            <a:endParaRPr lang="en"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7"/>
          <p:cNvSpPr txBox="1">
            <a:spLocks noGrp="1"/>
          </p:cNvSpPr>
          <p:nvPr>
            <p:ph type="title"/>
          </p:nvPr>
        </p:nvSpPr>
        <p:spPr>
          <a:xfrm>
            <a:off x="-281584" y="471356"/>
            <a:ext cx="6554794" cy="9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a:solidFill>
                  <a:schemeClr val="tx2"/>
                </a:solidFill>
              </a:rPr>
              <a:t>1</a:t>
            </a:r>
            <a:r>
              <a:rPr lang="vi-VN" sz="4000"/>
              <a:t>. </a:t>
            </a:r>
            <a:r>
              <a:rPr lang="vi-VN" sz="4000">
                <a:solidFill>
                  <a:schemeClr val="tx2"/>
                </a:solidFill>
              </a:rPr>
              <a:t>Lí do chọn đề tài:</a:t>
            </a:r>
            <a:endParaRPr sz="4000">
              <a:solidFill>
                <a:schemeClr val="tx2"/>
              </a:solidFill>
            </a:endParaRPr>
          </a:p>
        </p:txBody>
      </p:sp>
      <p:sp>
        <p:nvSpPr>
          <p:cNvPr id="328" name="Google Shape;328;p37"/>
          <p:cNvSpPr txBox="1">
            <a:spLocks noGrp="1"/>
          </p:cNvSpPr>
          <p:nvPr>
            <p:ph type="subTitle" idx="1"/>
          </p:nvPr>
        </p:nvSpPr>
        <p:spPr>
          <a:xfrm>
            <a:off x="971106" y="1909973"/>
            <a:ext cx="7130903" cy="1612948"/>
          </a:xfrm>
          <a:prstGeom prst="rect">
            <a:avLst/>
          </a:prstGeom>
        </p:spPr>
        <p:txBody>
          <a:bodyPr spcFirstLastPara="1" wrap="square" lIns="91425" tIns="91425" rIns="91425" bIns="91425" anchor="t" anchorCtr="0">
            <a:noAutofit/>
          </a:bodyPr>
          <a:lstStyle/>
          <a:p>
            <a:pPr algn="just">
              <a:lnSpc>
                <a:spcPct val="150000"/>
              </a:lnSpc>
            </a:pPr>
            <a:r>
              <a:rPr lang="en-US" sz="1800"/>
              <a:t>Trong bối cảnh gia tăng về sự phát triển của ô tô tự lái và an ninh</a:t>
            </a:r>
            <a:endParaRPr lang="vi-VN" sz="1800"/>
          </a:p>
          <a:p>
            <a:pPr algn="just">
              <a:lnSpc>
                <a:spcPct val="150000"/>
              </a:lnSpc>
            </a:pPr>
            <a:r>
              <a:rPr lang="en-US" sz="1800"/>
              <a:t>giao thông, việc phát triển mô hình nhận diện phương tiện giao</a:t>
            </a:r>
            <a:endParaRPr lang="vi-VN" sz="1800"/>
          </a:p>
          <a:p>
            <a:pPr algn="just">
              <a:lnSpc>
                <a:spcPct val="150000"/>
              </a:lnSpc>
            </a:pPr>
            <a:r>
              <a:rPr lang="en-US" sz="1800"/>
              <a:t>thông là rất quan trọng để cải thiện an toàn và hiệu suất giao</a:t>
            </a:r>
            <a:endParaRPr lang="vi-VN" sz="1800"/>
          </a:p>
          <a:p>
            <a:pPr algn="just">
              <a:lnSpc>
                <a:spcPct val="150000"/>
              </a:lnSpc>
            </a:pPr>
            <a:r>
              <a:rPr lang="en-US" sz="1800"/>
              <a:t>thông.</a:t>
            </a:r>
          </a:p>
          <a:p>
            <a:pPr algn="just">
              <a:lnSpc>
                <a:spcPct val="150000"/>
              </a:lnSpc>
            </a:pPr>
            <a:r>
              <a:rPr lang="en-US" sz="180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8"/>
          <p:cNvSpPr txBox="1">
            <a:spLocks noGrp="1"/>
          </p:cNvSpPr>
          <p:nvPr>
            <p:ph type="title"/>
          </p:nvPr>
        </p:nvSpPr>
        <p:spPr>
          <a:xfrm>
            <a:off x="447059" y="698970"/>
            <a:ext cx="6871040" cy="9157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400">
                <a:solidFill>
                  <a:schemeClr val="tx2"/>
                </a:solidFill>
              </a:rPr>
              <a:t>2. Mục tiêu nghiên cứu</a:t>
            </a:r>
            <a:endParaRPr sz="4400">
              <a:solidFill>
                <a:schemeClr val="tx2"/>
              </a:solidFill>
            </a:endParaRPr>
          </a:p>
        </p:txBody>
      </p:sp>
      <p:sp>
        <p:nvSpPr>
          <p:cNvPr id="335" name="Google Shape;335;p38"/>
          <p:cNvSpPr txBox="1">
            <a:spLocks noGrp="1"/>
          </p:cNvSpPr>
          <p:nvPr>
            <p:ph type="subTitle" idx="1"/>
          </p:nvPr>
        </p:nvSpPr>
        <p:spPr>
          <a:xfrm>
            <a:off x="1305551" y="2208096"/>
            <a:ext cx="6222300" cy="1832275"/>
          </a:xfrm>
          <a:prstGeom prst="rect">
            <a:avLst/>
          </a:prstGeom>
        </p:spPr>
        <p:txBody>
          <a:bodyPr spcFirstLastPara="1" wrap="square" lIns="91425" tIns="91425" rIns="91425" bIns="91425" anchor="t" anchorCtr="0">
            <a:noAutofit/>
          </a:bodyPr>
          <a:lstStyle/>
          <a:p>
            <a:pPr marL="0" lvl="0" indent="0" algn="just">
              <a:lnSpc>
                <a:spcPct val="150000"/>
              </a:lnSpc>
            </a:pPr>
            <a:r>
              <a:rPr lang="en-US">
                <a:latin typeface="Times New Roman" panose="02020603050405020304" pitchFamily="18" charset="0"/>
                <a:cs typeface="Times New Roman" panose="02020603050405020304" pitchFamily="18" charset="0"/>
              </a:rPr>
              <a:t>Nghiên cứu, triển khai và đánh giá mô hình RCNN (Region-based Convolutional Neural Network) để nhận diện và phân loại các phương tiện giao thông từ hình </a:t>
            </a:r>
            <a:r>
              <a:rPr lang="vi-VN">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Nhận diện phương tiện giao thông bằng mô hình RCNN</a:t>
            </a:r>
            <a:r>
              <a:rPr lang="vi-VN">
                <a:latin typeface="Times New Roman" panose="02020603050405020304" pitchFamily="18" charset="0"/>
                <a:cs typeface="Times New Roman" panose="02020603050405020304" pitchFamily="18" charset="0"/>
              </a:rPr>
              <a:t>" là nghiên cứu tạo ra một </a:t>
            </a:r>
            <a:r>
              <a:rPr lang="en-US">
                <a:latin typeface="Times New Roman" panose="02020603050405020304" pitchFamily="18" charset="0"/>
                <a:cs typeface="Times New Roman" panose="02020603050405020304" pitchFamily="18" charset="0"/>
              </a:rPr>
              <a:t>ứng dụng</a:t>
            </a:r>
            <a:r>
              <a:rPr lang="vi-VN">
                <a:latin typeface="Times New Roman" panose="02020603050405020304" pitchFamily="18" charset="0"/>
                <a:cs typeface="Times New Roman" panose="02020603050405020304" pitchFamily="18" charset="0"/>
              </a:rPr>
              <a:t> quản lý và cung cấp thông tin về </a:t>
            </a:r>
            <a:r>
              <a:rPr lang="en-US">
                <a:latin typeface="Times New Roman" panose="02020603050405020304" pitchFamily="18" charset="0"/>
                <a:cs typeface="Times New Roman" panose="02020603050405020304" pitchFamily="18" charset="0"/>
              </a:rPr>
              <a:t>phương tiện giao thông</a:t>
            </a:r>
            <a:r>
              <a:rPr lang="vi-VN">
                <a:latin typeface="Times New Roman" panose="02020603050405020304" pitchFamily="18" charset="0"/>
                <a:cs typeface="Times New Roman" panose="02020603050405020304" pitchFamily="18" charset="0"/>
              </a:rPr>
              <a:t>.</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662154" y="16857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tx2"/>
                </a:solidFill>
              </a:rPr>
              <a:t>3. Mô hình RCNN:</a:t>
            </a:r>
            <a:endParaRPr>
              <a:solidFill>
                <a:schemeClr val="tx2"/>
              </a:solidFill>
            </a:endParaRPr>
          </a:p>
        </p:txBody>
      </p:sp>
      <p:sp>
        <p:nvSpPr>
          <p:cNvPr id="342" name="Google Shape;342;p39"/>
          <p:cNvSpPr txBox="1">
            <a:spLocks noGrp="1"/>
          </p:cNvSpPr>
          <p:nvPr>
            <p:ph type="subTitle" idx="2"/>
          </p:nvPr>
        </p:nvSpPr>
        <p:spPr>
          <a:xfrm>
            <a:off x="259663" y="1865384"/>
            <a:ext cx="8718697" cy="1943700"/>
          </a:xfrm>
          <a:prstGeom prst="rect">
            <a:avLst/>
          </a:prstGeom>
        </p:spPr>
        <p:txBody>
          <a:bodyPr spcFirstLastPara="1" wrap="square" lIns="91425" tIns="91425" rIns="91425" bIns="91425" anchor="t" anchorCtr="0">
            <a:noAutofit/>
          </a:bodyPr>
          <a:lstStyle/>
          <a:p>
            <a:pPr algn="just">
              <a:lnSpc>
                <a:spcPct val="150000"/>
              </a:lnSpc>
            </a:pPr>
            <a:r>
              <a:rPr lang="en-US"/>
              <a:t>Giới thiệu về mô hình RCNN: Một kiến trúc</a:t>
            </a:r>
            <a:r>
              <a:rPr lang="vi-VN"/>
              <a:t> </a:t>
            </a:r>
            <a:r>
              <a:rPr lang="en-US"/>
              <a:t>mạng nơ-ron sử dụng cảm nhận khu vực để</a:t>
            </a:r>
            <a:r>
              <a:rPr lang="vi-VN"/>
              <a:t> </a:t>
            </a:r>
            <a:r>
              <a:rPr lang="en-US"/>
              <a:t>tập trung</a:t>
            </a:r>
            <a:r>
              <a:rPr lang="vi-VN"/>
              <a:t> </a:t>
            </a:r>
            <a:r>
              <a:rPr lang="en-US"/>
              <a:t>vào các</a:t>
            </a:r>
            <a:endParaRPr lang="vi-VN"/>
          </a:p>
          <a:p>
            <a:pPr algn="just">
              <a:lnSpc>
                <a:spcPct val="150000"/>
              </a:lnSpc>
            </a:pPr>
            <a:r>
              <a:rPr lang="en-US"/>
              <a:t>vùng quan trọng của hình</a:t>
            </a:r>
            <a:r>
              <a:rPr lang="vi-VN"/>
              <a:t> </a:t>
            </a:r>
            <a:r>
              <a:rPr lang="en-US"/>
              <a:t>ảnh, từ đó cải thiện độ chính xác và hiệu suất</a:t>
            </a:r>
            <a:r>
              <a:rPr lang="vi-VN"/>
              <a:t> </a:t>
            </a:r>
            <a:r>
              <a:rPr lang="en-US"/>
              <a:t>của việc nhận diện.</a:t>
            </a:r>
          </a:p>
        </p:txBody>
      </p:sp>
      <p:sp>
        <p:nvSpPr>
          <p:cNvPr id="2" name="Subtitle 1"/>
          <p:cNvSpPr>
            <a:spLocks noGrp="1"/>
          </p:cNvSpPr>
          <p:nvPr>
            <p:ph type="subTitle" idx="1"/>
          </p:nvPr>
        </p:nvSpPr>
        <p:spPr>
          <a:xfrm>
            <a:off x="567070" y="2840922"/>
            <a:ext cx="8103884" cy="1936325"/>
          </a:xfrm>
        </p:spPr>
        <p:txBody>
          <a:bodyPr/>
          <a:lstStyle/>
          <a:p>
            <a:pPr algn="just">
              <a:lnSpc>
                <a:spcPct val="150000"/>
              </a:lnSpc>
            </a:pPr>
            <a:r>
              <a:rPr lang="vi-VN" sz="1300">
                <a:solidFill>
                  <a:schemeClr val="tx1"/>
                </a:solidFill>
                <a:latin typeface="Times New Roman" panose="02020603050405020304" pitchFamily="18" charset="0"/>
                <a:cs typeface="Times New Roman" panose="02020603050405020304" pitchFamily="18" charset="0"/>
              </a:rPr>
              <a:t>Các biến thể của RCNN:</a:t>
            </a:r>
          </a:p>
          <a:p>
            <a:pPr algn="just">
              <a:lnSpc>
                <a:spcPct val="150000"/>
              </a:lnSpc>
            </a:pPr>
            <a:r>
              <a:rPr lang="vi-VN" sz="1300">
                <a:solidFill>
                  <a:schemeClr val="tx1"/>
                </a:solidFill>
                <a:latin typeface="Times New Roman" panose="02020603050405020304" pitchFamily="18" charset="0"/>
                <a:cs typeface="Times New Roman" panose="02020603050405020304" pitchFamily="18" charset="0"/>
              </a:rPr>
              <a:t>-</a:t>
            </a:r>
            <a:r>
              <a:rPr lang="en-US" sz="1300">
                <a:solidFill>
                  <a:schemeClr val="tx1"/>
                </a:solidFill>
                <a:latin typeface="Times New Roman" panose="02020603050405020304" pitchFamily="18" charset="0"/>
                <a:cs typeface="Times New Roman" panose="02020603050405020304" pitchFamily="18" charset="0"/>
              </a:rPr>
              <a:t>Fast R-CNN:</a:t>
            </a:r>
            <a:endParaRPr lang="en-US" sz="1300" b="1">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vi-VN" sz="1300">
                <a:solidFill>
                  <a:schemeClr val="tx1"/>
                </a:solidFill>
                <a:latin typeface="Times New Roman" panose="02020603050405020304" pitchFamily="18" charset="0"/>
                <a:cs typeface="Times New Roman" panose="02020603050405020304" pitchFamily="18" charset="0"/>
              </a:rPr>
              <a:t>-</a:t>
            </a:r>
            <a:r>
              <a:rPr lang="en-US" sz="1300">
                <a:solidFill>
                  <a:schemeClr val="tx1"/>
                </a:solidFill>
                <a:latin typeface="Times New Roman" panose="02020603050405020304" pitchFamily="18" charset="0"/>
                <a:cs typeface="Times New Roman" panose="02020603050405020304" pitchFamily="18" charset="0"/>
              </a:rPr>
              <a:t>Faster R-CNN:</a:t>
            </a:r>
            <a:endParaRPr lang="en-US" sz="1300" b="1">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vi-VN" sz="1300">
                <a:solidFill>
                  <a:schemeClr val="tx1"/>
                </a:solidFill>
                <a:latin typeface="Times New Roman" panose="02020603050405020304" pitchFamily="18" charset="0"/>
                <a:cs typeface="Times New Roman" panose="02020603050405020304" pitchFamily="18" charset="0"/>
              </a:rPr>
              <a:t>-</a:t>
            </a:r>
            <a:r>
              <a:rPr lang="en-US" sz="1300">
                <a:solidFill>
                  <a:schemeClr val="tx1"/>
                </a:solidFill>
                <a:latin typeface="Times New Roman" panose="02020603050405020304" pitchFamily="18" charset="0"/>
                <a:cs typeface="Times New Roman" panose="02020603050405020304" pitchFamily="18" charset="0"/>
              </a:rPr>
              <a:t>Mask R-CNN:</a:t>
            </a:r>
            <a:endParaRPr lang="vi-VN" sz="1300" b="1">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1300">
                <a:solidFill>
                  <a:schemeClr val="tx1"/>
                </a:solidFill>
                <a:latin typeface="Times New Roman" panose="02020603050405020304" pitchFamily="18" charset="0"/>
                <a:cs typeface="Times New Roman" panose="02020603050405020304" pitchFamily="18" charset="0"/>
              </a:rPr>
              <a:t>.</a:t>
            </a:r>
          </a:p>
          <a:p>
            <a:pPr marL="139700" indent="0" algn="just">
              <a:lnSpc>
                <a:spcPct val="150000"/>
              </a:lnSpc>
            </a:pPr>
            <a:endParaRPr lang="en-US" sz="13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5" name="Google Shape;35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tx2"/>
                </a:solidFill>
              </a:rPr>
              <a:t>4</a:t>
            </a:r>
            <a:r>
              <a:rPr lang="vi-VN">
                <a:solidFill>
                  <a:schemeClr val="tx2"/>
                </a:solidFill>
              </a:rPr>
              <a:t>. Dữ liệu:</a:t>
            </a:r>
            <a:endParaRPr>
              <a:solidFill>
                <a:schemeClr val="tx2"/>
              </a:solidFill>
            </a:endParaRPr>
          </a:p>
        </p:txBody>
      </p:sp>
      <p:sp>
        <p:nvSpPr>
          <p:cNvPr id="7" name="TextBox 6"/>
          <p:cNvSpPr txBox="1"/>
          <p:nvPr/>
        </p:nvSpPr>
        <p:spPr>
          <a:xfrm>
            <a:off x="878957" y="1736651"/>
            <a:ext cx="6868633" cy="1704569"/>
          </a:xfrm>
          <a:prstGeom prst="rect">
            <a:avLst/>
          </a:prstGeom>
          <a:noFill/>
        </p:spPr>
        <p:txBody>
          <a:bodyPr wrap="square" rtlCol="0">
            <a:spAutoFit/>
          </a:bodyPr>
          <a:lstStyle/>
          <a:p>
            <a:pPr>
              <a:lnSpc>
                <a:spcPct val="150000"/>
              </a:lnSpc>
            </a:pPr>
            <a:r>
              <a:rPr lang="vi-VN" sz="1800">
                <a:latin typeface="Times New Roman" panose="02020603050405020304" pitchFamily="18" charset="0"/>
                <a:cs typeface="Times New Roman" panose="02020603050405020304" pitchFamily="18" charset="0"/>
              </a:rPr>
              <a:t>Sử dụng bộ dữ liệu chứa hình ảnh, mô hình được đào tạo trên một lượng lớn dữ liệu hình ảnh thu thập từ các nguồn đa dạng như camera giám sát</a:t>
            </a:r>
            <a:r>
              <a:rPr lang="en-US" sz="1800">
                <a:latin typeface="Times New Roman" panose="02020603050405020304" pitchFamily="18" charset="0"/>
                <a:cs typeface="Times New Roman" panose="02020603050405020304" pitchFamily="18" charset="0"/>
              </a:rPr>
              <a:t> trên trang giaothong.hochiminhcity và</a:t>
            </a:r>
            <a:r>
              <a:rPr lang="vi-VN" sz="1800">
                <a:latin typeface="Times New Roman" panose="02020603050405020304" pitchFamily="18" charset="0"/>
                <a:cs typeface="Times New Roman" panose="02020603050405020304" pitchFamily="18" charset="0"/>
              </a:rPr>
              <a:t> hình ảnh đường phố.về giao thông đô thị</a:t>
            </a:r>
            <a:r>
              <a:rPr lang="en-US" sz="1800">
                <a:latin typeface="Times New Roman" panose="02020603050405020304" pitchFamily="18" charset="0"/>
                <a:cs typeface="Times New Roman" panose="02020603050405020304" pitchFamily="18" charset="0"/>
              </a:rPr>
              <a:t> tại TP. HCM</a:t>
            </a:r>
            <a:r>
              <a:rPr lang="vi-VN" sz="1800">
                <a:latin typeface="Times New Roman" panose="02020603050405020304" pitchFamily="18" charset="0"/>
                <a:cs typeface="Times New Roman" panose="02020603050405020304" pitchFamily="18" charset="0"/>
              </a:rPr>
              <a:t> để đào tạo và đánh giá mô hình.</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0"/>
          <p:cNvSpPr txBox="1">
            <a:spLocks noGrp="1"/>
          </p:cNvSpPr>
          <p:nvPr>
            <p:ph type="title"/>
          </p:nvPr>
        </p:nvSpPr>
        <p:spPr>
          <a:xfrm>
            <a:off x="720000" y="445025"/>
            <a:ext cx="7710900" cy="11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tx2"/>
                </a:solidFill>
              </a:rPr>
              <a:t>5</a:t>
            </a:r>
            <a:r>
              <a:rPr lang="vi-VN">
                <a:solidFill>
                  <a:schemeClr val="tx2"/>
                </a:solidFill>
              </a:rPr>
              <a:t>. Phương pháp nghiên cứu:</a:t>
            </a:r>
            <a:endParaRPr>
              <a:solidFill>
                <a:schemeClr val="tx2"/>
              </a:solidFill>
            </a:endParaRPr>
          </a:p>
        </p:txBody>
      </p:sp>
      <p:sp>
        <p:nvSpPr>
          <p:cNvPr id="348" name="Google Shape;348;p40"/>
          <p:cNvSpPr txBox="1">
            <a:spLocks noGrp="1"/>
          </p:cNvSpPr>
          <p:nvPr>
            <p:ph type="subTitle" idx="1"/>
          </p:nvPr>
        </p:nvSpPr>
        <p:spPr>
          <a:xfrm>
            <a:off x="1421749" y="1607225"/>
            <a:ext cx="6843293" cy="2107014"/>
          </a:xfrm>
          <a:prstGeom prst="rect">
            <a:avLst/>
          </a:prstGeom>
        </p:spPr>
        <p:txBody>
          <a:bodyPr spcFirstLastPara="1" wrap="square" lIns="91425" tIns="91425" rIns="91425" bIns="91425" anchor="ctr" anchorCtr="0">
            <a:noAutofit/>
          </a:bodyPr>
          <a:lstStyle/>
          <a:p>
            <a:pPr marL="139700" indent="0">
              <a:buNone/>
            </a:pPr>
            <a:r>
              <a:rPr lang="vi-VN" sz="1800">
                <a:latin typeface="Times New Roman" panose="02020603050405020304" pitchFamily="18" charset="0"/>
                <a:cs typeface="Times New Roman" panose="02020603050405020304" pitchFamily="18" charset="0"/>
              </a:rPr>
              <a:t>Xây dựng bộ dữ liệu: gồm thu thập dữ liệu và chuẩn bị dữ liệu</a:t>
            </a:r>
          </a:p>
          <a:p>
            <a:pPr marL="139700" indent="0">
              <a:buNone/>
            </a:pPr>
            <a:r>
              <a:rPr lang="vi-VN" sz="1800">
                <a:latin typeface="Times New Roman" panose="02020603050405020304" pitchFamily="18" charset="0"/>
                <a:cs typeface="Times New Roman" panose="02020603050405020304" pitchFamily="18" charset="0"/>
              </a:rPr>
              <a:t>Tiến hành huấn luyện mô hình</a:t>
            </a:r>
          </a:p>
          <a:p>
            <a:pPr marL="139700" indent="0">
              <a:buNone/>
            </a:pPr>
            <a:r>
              <a:rPr lang="vi-VN" sz="1800">
                <a:latin typeface="Times New Roman" panose="02020603050405020304" pitchFamily="18" charset="0"/>
                <a:cs typeface="Times New Roman" panose="02020603050405020304" pitchFamily="18" charset="0"/>
              </a:rPr>
              <a:t>Đánh giá mô hình</a:t>
            </a:r>
          </a:p>
          <a:p>
            <a:pPr marL="139700" indent="0">
              <a:buNone/>
            </a:pPr>
            <a:r>
              <a:rPr lang="vi-VN" sz="1800">
                <a:latin typeface="Times New Roman" panose="02020603050405020304" pitchFamily="18" charset="0"/>
                <a:cs typeface="Times New Roman" panose="02020603050405020304" pitchFamily="18" charset="0"/>
              </a:rPr>
              <a:t>Tối ưu hóa mô hình</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8" name="Google Shape;378;p42"/>
          <p:cNvSpPr txBox="1">
            <a:spLocks noGrp="1"/>
          </p:cNvSpPr>
          <p:nvPr>
            <p:ph type="title"/>
          </p:nvPr>
        </p:nvSpPr>
        <p:spPr>
          <a:xfrm>
            <a:off x="587358" y="1969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tx2"/>
                </a:solidFill>
              </a:rPr>
              <a:t>6. Kết quả đạt được:</a:t>
            </a:r>
            <a:endParaRPr>
              <a:solidFill>
                <a:schemeClr val="tx2"/>
              </a:solidFill>
            </a:endParaRPr>
          </a:p>
        </p:txBody>
      </p:sp>
      <p:sp>
        <p:nvSpPr>
          <p:cNvPr id="8" name="TextBox 7"/>
          <p:cNvSpPr txBox="1"/>
          <p:nvPr/>
        </p:nvSpPr>
        <p:spPr>
          <a:xfrm>
            <a:off x="719999" y="1431851"/>
            <a:ext cx="7686809" cy="5588068"/>
          </a:xfrm>
          <a:prstGeom prst="rect">
            <a:avLst/>
          </a:prstGeom>
          <a:noFill/>
        </p:spPr>
        <p:txBody>
          <a:bodyPr wrap="square" rtlCol="0">
            <a:spAutoFit/>
          </a:bodyPr>
          <a:lstStyle/>
          <a:p>
            <a:pPr algn="just">
              <a:lnSpc>
                <a:spcPct val="150000"/>
              </a:lnSpc>
            </a:pPr>
            <a:r>
              <a:rPr lang="vi-VN" sz="1600" b="1">
                <a:latin typeface="Times New Roman" panose="02020603050405020304" pitchFamily="18" charset="0"/>
                <a:cs typeface="Times New Roman" panose="02020603050405020304" pitchFamily="18" charset="0"/>
              </a:rPr>
              <a:t>Độ chính xác</a:t>
            </a:r>
            <a:r>
              <a:rPr lang="en-US" sz="1600" b="1">
                <a:latin typeface="Times New Roman" panose="02020603050405020304" pitchFamily="18" charset="0"/>
                <a:cs typeface="Times New Roman" panose="02020603050405020304" pitchFamily="18" charset="0"/>
              </a:rPr>
              <a:t> tương đối</a:t>
            </a:r>
            <a:r>
              <a:rPr lang="vi-VN" sz="1600" b="1">
                <a:latin typeface="Times New Roman" panose="02020603050405020304" pitchFamily="18" charset="0"/>
                <a:cs typeface="Times New Roman" panose="02020603050405020304" pitchFamily="18" charset="0"/>
              </a:rPr>
              <a:t> cao: </a:t>
            </a:r>
          </a:p>
          <a:p>
            <a:pPr algn="just">
              <a:lnSpc>
                <a:spcPct val="150000"/>
              </a:lnSpc>
            </a:pPr>
            <a:r>
              <a:rPr lang="vi-VN" sz="1600">
                <a:latin typeface="Times New Roman" panose="02020603050405020304" pitchFamily="18" charset="0"/>
                <a:cs typeface="Times New Roman" panose="02020603050405020304" pitchFamily="18" charset="0"/>
              </a:rPr>
              <a:t>Độ chính xác</a:t>
            </a:r>
            <a:r>
              <a:rPr lang="en-US" sz="1600">
                <a:latin typeface="Times New Roman" panose="02020603050405020304" pitchFamily="18" charset="0"/>
                <a:cs typeface="Times New Roman" panose="02020603050405020304" pitchFamily="18" charset="0"/>
              </a:rPr>
              <a:t> của mô hình được đào tạo tương đối</a:t>
            </a:r>
            <a:r>
              <a:rPr lang="vi-VN" sz="1600">
                <a:latin typeface="Times New Roman" panose="02020603050405020304" pitchFamily="18" charset="0"/>
                <a:cs typeface="Times New Roman" panose="02020603050405020304" pitchFamily="18" charset="0"/>
              </a:rPr>
              <a:t> cao trong việc phát hiện và phân loại phương tiện</a:t>
            </a:r>
          </a:p>
          <a:p>
            <a:pPr algn="just">
              <a:lnSpc>
                <a:spcPct val="150000"/>
              </a:lnSpc>
            </a:pPr>
            <a:r>
              <a:rPr lang="vi-VN" sz="1600" b="1">
                <a:latin typeface="Times New Roman" panose="02020603050405020304" pitchFamily="18" charset="0"/>
                <a:cs typeface="Times New Roman" panose="02020603050405020304" pitchFamily="18" charset="0"/>
              </a:rPr>
              <a:t>Khả năng phân biệt đối tượng: </a:t>
            </a:r>
          </a:p>
          <a:p>
            <a:pPr algn="just">
              <a:lnSpc>
                <a:spcPct val="150000"/>
              </a:lnSpc>
            </a:pPr>
            <a:r>
              <a:rPr lang="vi-VN" sz="1600">
                <a:latin typeface="Times New Roman" panose="02020603050405020304" pitchFamily="18" charset="0"/>
                <a:cs typeface="Times New Roman" panose="02020603050405020304" pitchFamily="18" charset="0"/>
              </a:rPr>
              <a:t>Phân biệt được cụ thể các loại phương tiện giao thông có trong ảnh</a:t>
            </a:r>
          </a:p>
          <a:p>
            <a:pPr algn="just">
              <a:lnSpc>
                <a:spcPct val="150000"/>
              </a:lnSpc>
            </a:pPr>
            <a:endParaRPr lang="vi-VN" sz="1600">
              <a:latin typeface="Times New Roman" panose="02020603050405020304" pitchFamily="18" charset="0"/>
              <a:cs typeface="Times New Roman" panose="02020603050405020304" pitchFamily="18" charset="0"/>
            </a:endParaRPr>
          </a:p>
          <a:p>
            <a:pPr algn="just">
              <a:lnSpc>
                <a:spcPct val="150000"/>
              </a:lnSpc>
            </a:pPr>
            <a:endParaRPr lang="vi-VN" sz="1600">
              <a:latin typeface="Times New Roman" panose="02020603050405020304" pitchFamily="18" charset="0"/>
              <a:cs typeface="Times New Roman" panose="02020603050405020304" pitchFamily="18" charset="0"/>
            </a:endParaRPr>
          </a:p>
          <a:p>
            <a:pPr algn="just">
              <a:lnSpc>
                <a:spcPct val="150000"/>
              </a:lnSpc>
            </a:pPr>
            <a:endParaRPr lang="vi-VN" sz="1600">
              <a:latin typeface="Times New Roman" panose="02020603050405020304" pitchFamily="18" charset="0"/>
              <a:cs typeface="Times New Roman" panose="02020603050405020304" pitchFamily="18" charset="0"/>
            </a:endParaRPr>
          </a:p>
          <a:p>
            <a:pPr algn="just">
              <a:lnSpc>
                <a:spcPct val="150000"/>
              </a:lnSpc>
            </a:pPr>
            <a:endParaRPr lang="vi-VN" sz="1600">
              <a:latin typeface="Times New Roman" panose="02020603050405020304" pitchFamily="18" charset="0"/>
              <a:cs typeface="Times New Roman" panose="02020603050405020304" pitchFamily="18" charset="0"/>
            </a:endParaRPr>
          </a:p>
          <a:p>
            <a:pPr algn="just">
              <a:lnSpc>
                <a:spcPct val="150000"/>
              </a:lnSpc>
            </a:pPr>
            <a:endParaRPr lang="vi-VN" sz="1600">
              <a:latin typeface="Times New Roman" panose="02020603050405020304" pitchFamily="18" charset="0"/>
              <a:cs typeface="Times New Roman" panose="02020603050405020304" pitchFamily="18" charset="0"/>
            </a:endParaRPr>
          </a:p>
          <a:p>
            <a:pPr algn="just">
              <a:lnSpc>
                <a:spcPct val="150000"/>
              </a:lnSpc>
            </a:pPr>
            <a:endParaRPr lang="vi-VN" sz="1600">
              <a:latin typeface="Times New Roman" panose="02020603050405020304" pitchFamily="18" charset="0"/>
              <a:cs typeface="Times New Roman" panose="02020603050405020304" pitchFamily="18" charset="0"/>
            </a:endParaRPr>
          </a:p>
          <a:p>
            <a:pPr algn="just">
              <a:lnSpc>
                <a:spcPct val="150000"/>
              </a:lnSpc>
            </a:pPr>
            <a:endParaRPr lang="vi-VN" sz="1600">
              <a:latin typeface="Times New Roman" panose="02020603050405020304" pitchFamily="18" charset="0"/>
              <a:cs typeface="Times New Roman" panose="02020603050405020304" pitchFamily="18" charset="0"/>
            </a:endParaRPr>
          </a:p>
          <a:p>
            <a:pPr algn="just">
              <a:lnSpc>
                <a:spcPct val="150000"/>
              </a:lnSpc>
            </a:pPr>
            <a:endParaRPr lang="vi-VN" sz="1600">
              <a:latin typeface="Times New Roman" panose="02020603050405020304" pitchFamily="18" charset="0"/>
              <a:cs typeface="Times New Roman" panose="02020603050405020304" pitchFamily="18" charset="0"/>
            </a:endParaRPr>
          </a:p>
          <a:p>
            <a:pPr algn="just">
              <a:lnSpc>
                <a:spcPct val="150000"/>
              </a:lnSpc>
            </a:pPr>
            <a:endParaRPr lang="vi-VN" sz="1600">
              <a:latin typeface="Times New Roman" panose="02020603050405020304" pitchFamily="18" charset="0"/>
              <a:cs typeface="Times New Roman" panose="02020603050405020304" pitchFamily="18" charset="0"/>
            </a:endParaRPr>
          </a:p>
          <a:p>
            <a:pPr algn="just">
              <a:lnSpc>
                <a:spcPct val="150000"/>
              </a:lnSpc>
            </a:pPr>
            <a:endParaRPr lang="en-US" sz="16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German Second Language Acquisition - Doctor of Philosophy (Ph.D.) in German by Slides">
  <a:themeElements>
    <a:clrScheme name="Simple Light">
      <a:dk1>
        <a:srgbClr val="000000"/>
      </a:dk1>
      <a:lt1>
        <a:srgbClr val="FDF9F2"/>
      </a:lt1>
      <a:dk2>
        <a:srgbClr val="950103"/>
      </a:dk2>
      <a:lt2>
        <a:srgbClr val="77150D"/>
      </a:lt2>
      <a:accent1>
        <a:srgbClr val="809977"/>
      </a:accent1>
      <a:accent2>
        <a:srgbClr val="637E5A"/>
      </a:accent2>
      <a:accent3>
        <a:srgbClr val="D1C158"/>
      </a:accent3>
      <a:accent4>
        <a:srgbClr val="F5E1B4"/>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TotalTime>
  <Words>1014</Words>
  <Application>Microsoft Office PowerPoint</Application>
  <PresentationFormat>Trình chiếu Trên màn hình (16:9)</PresentationFormat>
  <Paragraphs>106</Paragraphs>
  <Slides>20</Slides>
  <Notes>16</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20</vt:i4>
      </vt:variant>
    </vt:vector>
  </HeadingPairs>
  <TitlesOfParts>
    <vt:vector size="30" baseType="lpstr">
      <vt:lpstr>DM Sans</vt:lpstr>
      <vt:lpstr>Times New Roman</vt:lpstr>
      <vt:lpstr>Anaheim</vt:lpstr>
      <vt:lpstr>Archivo</vt:lpstr>
      <vt:lpstr>Archivo Black</vt:lpstr>
      <vt:lpstr>Arial</vt:lpstr>
      <vt:lpstr>Nunito Light</vt:lpstr>
      <vt:lpstr>Calibri</vt:lpstr>
      <vt:lpstr>Lato Light</vt:lpstr>
      <vt:lpstr>German Second Language Acquisition - Doctor of Philosophy (Ph.D.) in German by Slides</vt:lpstr>
      <vt:lpstr>ĐỒ ÁN CHUYÊN NGÀNH</vt:lpstr>
      <vt:lpstr>Sinh viên thực hiện:</vt:lpstr>
      <vt:lpstr>GIỚI THIỆU NỘI DUNG:</vt:lpstr>
      <vt:lpstr>1. Lí do chọn đề tài:</vt:lpstr>
      <vt:lpstr>2. Mục tiêu nghiên cứu</vt:lpstr>
      <vt:lpstr>3. Mô hình RCNN:</vt:lpstr>
      <vt:lpstr>4. Dữ liệu:</vt:lpstr>
      <vt:lpstr>5. Phương pháp nghiên cứu:</vt:lpstr>
      <vt:lpstr>6. Kết quả đạt được:</vt:lpstr>
      <vt:lpstr>7. Ứng dụng thực tế:</vt:lpstr>
      <vt:lpstr>Phát Hiện Vi Phạm Giao Thông </vt:lpstr>
      <vt:lpstr>An Toàn Giao Thông </vt:lpstr>
      <vt:lpstr>Phân loại Phương Tiện Giao Thông </vt:lpstr>
      <vt:lpstr>Bản trình bày PowerPoint</vt:lpstr>
      <vt:lpstr>8. Thách thức và bài học:</vt:lpstr>
      <vt:lpstr>Bài học: </vt:lpstr>
      <vt:lpstr>9. Hướng phát triển và triển khai:</vt:lpstr>
      <vt:lpstr>Triển khai:</vt:lpstr>
      <vt:lpstr>10. Demo</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CHUYÊN NGÀNH</dc:title>
  <dc:creator>Việt Khánh</dc:creator>
  <cp:lastModifiedBy>PHỤNG TRẦN KIM</cp:lastModifiedBy>
  <cp:revision>29</cp:revision>
  <dcterms:modified xsi:type="dcterms:W3CDTF">2023-12-27T03:35:43Z</dcterms:modified>
</cp:coreProperties>
</file>